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6"/>
  </p:notesMasterIdLst>
  <p:handoutMasterIdLst>
    <p:handoutMasterId r:id="rId197"/>
  </p:handoutMasterIdLst>
  <p:sldIdLst>
    <p:sldId id="606" r:id="rId2"/>
    <p:sldId id="256" r:id="rId3"/>
    <p:sldId id="260" r:id="rId4"/>
    <p:sldId id="259" r:id="rId5"/>
    <p:sldId id="334" r:id="rId6"/>
    <p:sldId id="327" r:id="rId7"/>
    <p:sldId id="340" r:id="rId8"/>
    <p:sldId id="341" r:id="rId9"/>
    <p:sldId id="328" r:id="rId10"/>
    <p:sldId id="382" r:id="rId11"/>
    <p:sldId id="329" r:id="rId12"/>
    <p:sldId id="422" r:id="rId13"/>
    <p:sldId id="330" r:id="rId14"/>
    <p:sldId id="331" r:id="rId15"/>
    <p:sldId id="332" r:id="rId16"/>
    <p:sldId id="423" r:id="rId17"/>
    <p:sldId id="335" r:id="rId18"/>
    <p:sldId id="390" r:id="rId19"/>
    <p:sldId id="391" r:id="rId20"/>
    <p:sldId id="336" r:id="rId21"/>
    <p:sldId id="342" r:id="rId22"/>
    <p:sldId id="383" r:id="rId23"/>
    <p:sldId id="424" r:id="rId24"/>
    <p:sldId id="333" r:id="rId25"/>
    <p:sldId id="343" r:id="rId26"/>
    <p:sldId id="344" r:id="rId27"/>
    <p:sldId id="345" r:id="rId28"/>
    <p:sldId id="346" r:id="rId29"/>
    <p:sldId id="425" r:id="rId30"/>
    <p:sldId id="417" r:id="rId31"/>
    <p:sldId id="486" r:id="rId32"/>
    <p:sldId id="487" r:id="rId33"/>
    <p:sldId id="347" r:id="rId34"/>
    <p:sldId id="348" r:id="rId35"/>
    <p:sldId id="394" r:id="rId36"/>
    <p:sldId id="398" r:id="rId37"/>
    <p:sldId id="350" r:id="rId38"/>
    <p:sldId id="351" r:id="rId39"/>
    <p:sldId id="393" r:id="rId40"/>
    <p:sldId id="395" r:id="rId41"/>
    <p:sldId id="403" r:id="rId42"/>
    <p:sldId id="352" r:id="rId43"/>
    <p:sldId id="353" r:id="rId44"/>
    <p:sldId id="354" r:id="rId45"/>
    <p:sldId id="355" r:id="rId46"/>
    <p:sldId id="356" r:id="rId47"/>
    <p:sldId id="434" r:id="rId48"/>
    <p:sldId id="400" r:id="rId49"/>
    <p:sldId id="357" r:id="rId50"/>
    <p:sldId id="404" r:id="rId51"/>
    <p:sldId id="402" r:id="rId52"/>
    <p:sldId id="435" r:id="rId53"/>
    <p:sldId id="436" r:id="rId54"/>
    <p:sldId id="437" r:id="rId55"/>
    <p:sldId id="439" r:id="rId56"/>
    <p:sldId id="440" r:id="rId57"/>
    <p:sldId id="438" r:id="rId58"/>
    <p:sldId id="405" r:id="rId59"/>
    <p:sldId id="359" r:id="rId60"/>
    <p:sldId id="360" r:id="rId61"/>
    <p:sldId id="361" r:id="rId62"/>
    <p:sldId id="384" r:id="rId63"/>
    <p:sldId id="411" r:id="rId64"/>
    <p:sldId id="412" r:id="rId65"/>
    <p:sldId id="413" r:id="rId66"/>
    <p:sldId id="416" r:id="rId67"/>
    <p:sldId id="441" r:id="rId68"/>
    <p:sldId id="414" r:id="rId69"/>
    <p:sldId id="442" r:id="rId70"/>
    <p:sldId id="443" r:id="rId71"/>
    <p:sldId id="444" r:id="rId72"/>
    <p:sldId id="445" r:id="rId73"/>
    <p:sldId id="446" r:id="rId74"/>
    <p:sldId id="447" r:id="rId75"/>
    <p:sldId id="448" r:id="rId76"/>
    <p:sldId id="449" r:id="rId77"/>
    <p:sldId id="450" r:id="rId78"/>
    <p:sldId id="461" r:id="rId79"/>
    <p:sldId id="426" r:id="rId80"/>
    <p:sldId id="471" r:id="rId81"/>
    <p:sldId id="472" r:id="rId82"/>
    <p:sldId id="473" r:id="rId83"/>
    <p:sldId id="474" r:id="rId84"/>
    <p:sldId id="479" r:id="rId85"/>
    <p:sldId id="475" r:id="rId86"/>
    <p:sldId id="385" r:id="rId87"/>
    <p:sldId id="483" r:id="rId88"/>
    <p:sldId id="484" r:id="rId89"/>
    <p:sldId id="485" r:id="rId90"/>
    <p:sldId id="480" r:id="rId91"/>
    <p:sldId id="481" r:id="rId92"/>
    <p:sldId id="482" r:id="rId93"/>
    <p:sldId id="386" r:id="rId94"/>
    <p:sldId id="406" r:id="rId95"/>
    <p:sldId id="432" r:id="rId96"/>
    <p:sldId id="373" r:id="rId97"/>
    <p:sldId id="431" r:id="rId98"/>
    <p:sldId id="370" r:id="rId99"/>
    <p:sldId id="372" r:id="rId100"/>
    <p:sldId id="478" r:id="rId101"/>
    <p:sldId id="407" r:id="rId102"/>
    <p:sldId id="374" r:id="rId103"/>
    <p:sldId id="376" r:id="rId104"/>
    <p:sldId id="375" r:id="rId105"/>
    <p:sldId id="488" r:id="rId106"/>
    <p:sldId id="489" r:id="rId107"/>
    <p:sldId id="490" r:id="rId108"/>
    <p:sldId id="491" r:id="rId109"/>
    <p:sldId id="492" r:id="rId110"/>
    <p:sldId id="493" r:id="rId111"/>
    <p:sldId id="494" r:id="rId112"/>
    <p:sldId id="495" r:id="rId113"/>
    <p:sldId id="496" r:id="rId114"/>
    <p:sldId id="497" r:id="rId115"/>
    <p:sldId id="500" r:id="rId116"/>
    <p:sldId id="501" r:id="rId117"/>
    <p:sldId id="502" r:id="rId118"/>
    <p:sldId id="503" r:id="rId119"/>
    <p:sldId id="504" r:id="rId120"/>
    <p:sldId id="505" r:id="rId121"/>
    <p:sldId id="506" r:id="rId122"/>
    <p:sldId id="507" r:id="rId123"/>
    <p:sldId id="508" r:id="rId124"/>
    <p:sldId id="509" r:id="rId125"/>
    <p:sldId id="510" r:id="rId126"/>
    <p:sldId id="511" r:id="rId127"/>
    <p:sldId id="512" r:id="rId128"/>
    <p:sldId id="513" r:id="rId129"/>
    <p:sldId id="514" r:id="rId130"/>
    <p:sldId id="515" r:id="rId131"/>
    <p:sldId id="516" r:id="rId132"/>
    <p:sldId id="517" r:id="rId133"/>
    <p:sldId id="518" r:id="rId134"/>
    <p:sldId id="519" r:id="rId135"/>
    <p:sldId id="520" r:id="rId136"/>
    <p:sldId id="521" r:id="rId137"/>
    <p:sldId id="522" r:id="rId138"/>
    <p:sldId id="523" r:id="rId139"/>
    <p:sldId id="524" r:id="rId140"/>
    <p:sldId id="525" r:id="rId141"/>
    <p:sldId id="526" r:id="rId142"/>
    <p:sldId id="527" r:id="rId143"/>
    <p:sldId id="528" r:id="rId144"/>
    <p:sldId id="529" r:id="rId145"/>
    <p:sldId id="530" r:id="rId146"/>
    <p:sldId id="531" r:id="rId147"/>
    <p:sldId id="532" r:id="rId148"/>
    <p:sldId id="533" r:id="rId149"/>
    <p:sldId id="534" r:id="rId150"/>
    <p:sldId id="535" r:id="rId151"/>
    <p:sldId id="536" r:id="rId152"/>
    <p:sldId id="537" r:id="rId153"/>
    <p:sldId id="538" r:id="rId154"/>
    <p:sldId id="539" r:id="rId155"/>
    <p:sldId id="540" r:id="rId156"/>
    <p:sldId id="541" r:id="rId157"/>
    <p:sldId id="542" r:id="rId158"/>
    <p:sldId id="543" r:id="rId159"/>
    <p:sldId id="544" r:id="rId160"/>
    <p:sldId id="545" r:id="rId161"/>
    <p:sldId id="546" r:id="rId162"/>
    <p:sldId id="547" r:id="rId163"/>
    <p:sldId id="548" r:id="rId164"/>
    <p:sldId id="549" r:id="rId165"/>
    <p:sldId id="550" r:id="rId166"/>
    <p:sldId id="551" r:id="rId167"/>
    <p:sldId id="552" r:id="rId168"/>
    <p:sldId id="553" r:id="rId169"/>
    <p:sldId id="554" r:id="rId170"/>
    <p:sldId id="555" r:id="rId171"/>
    <p:sldId id="556" r:id="rId172"/>
    <p:sldId id="557" r:id="rId173"/>
    <p:sldId id="558" r:id="rId174"/>
    <p:sldId id="559" r:id="rId175"/>
    <p:sldId id="560" r:id="rId176"/>
    <p:sldId id="561" r:id="rId177"/>
    <p:sldId id="562" r:id="rId178"/>
    <p:sldId id="563" r:id="rId179"/>
    <p:sldId id="564" r:id="rId180"/>
    <p:sldId id="565" r:id="rId181"/>
    <p:sldId id="566" r:id="rId182"/>
    <p:sldId id="567" r:id="rId183"/>
    <p:sldId id="568" r:id="rId184"/>
    <p:sldId id="569" r:id="rId185"/>
    <p:sldId id="570" r:id="rId186"/>
    <p:sldId id="571" r:id="rId187"/>
    <p:sldId id="572" r:id="rId188"/>
    <p:sldId id="573" r:id="rId189"/>
    <p:sldId id="574" r:id="rId190"/>
    <p:sldId id="575" r:id="rId191"/>
    <p:sldId id="576" r:id="rId192"/>
    <p:sldId id="577" r:id="rId193"/>
    <p:sldId id="578" r:id="rId194"/>
    <p:sldId id="604" r:id="rId19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7" autoAdjust="0"/>
    <p:restoredTop sz="87211" autoAdjust="0"/>
  </p:normalViewPr>
  <p:slideViewPr>
    <p:cSldViewPr>
      <p:cViewPr varScale="1">
        <p:scale>
          <a:sx n="78" d="100"/>
          <a:sy n="78" d="100"/>
        </p:scale>
        <p:origin x="157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3990"/>
    </p:cViewPr>
  </p:sorterViewPr>
  <p:notesViewPr>
    <p:cSldViewPr>
      <p:cViewPr varScale="1">
        <p:scale>
          <a:sx n="64" d="100"/>
          <a:sy n="64" d="100"/>
        </p:scale>
        <p:origin x="-1776" y="-12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notesMaster" Target="notesMasters/notesMaster1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handoutMaster" Target="handoutMasters/handoutMaster1.xml"/><Relationship Id="rId20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46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#49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#49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#49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#49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47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48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9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5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49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49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49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1#50" qsCatId="simple" csTypeId="urn:microsoft.com/office/officeart/2005/8/colors/accent1_2#46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b="1" dirty="0" smtClean="0"/>
            <a:t>Recap of TCP/IP concepts</a:t>
          </a:r>
          <a:endParaRPr lang="en-US" sz="3200" b="1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Hierarchical IP addresses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Router Operation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IPv4 and IPv6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TCP and UDP</a:t>
          </a:r>
          <a:endParaRPr lang="en-US" sz="24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TCP/IP Supervisory Standards</a:t>
          </a:r>
          <a:endParaRPr lang="en-US" sz="28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</dgm:pt>
    <dgm:pt modelId="{782BD966-BEB2-467D-95DB-90EBB95FF10B}" type="pres">
      <dgm:prSet presAssocID="{FDDFCEB3-D85D-41D5-BE70-F55F833AB9CF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</dgm:pt>
    <dgm:pt modelId="{035A2F41-E1AE-44ED-8F0D-1E9A56A809AA}" type="pres">
      <dgm:prSet presAssocID="{FDDFCEB3-D85D-41D5-BE70-F55F833AB9CF}" presName="childText" presStyleLbl="conFgAcc1" presStyleIdx="0" presStyleCnt="6">
        <dgm:presLayoutVars>
          <dgm:bulletEnabled val="1"/>
        </dgm:presLayoutVars>
      </dgm:prSet>
      <dgm:spPr/>
    </dgm:pt>
    <dgm:pt modelId="{3CB82DDF-9C52-4FF2-902A-6E26DE4D7B40}" type="pres">
      <dgm:prSet presAssocID="{2C86EB79-3BC9-445C-A3CE-85562538D985}" presName="spaceBetweenRectangles" presStyleCnt="0"/>
      <dgm:spPr/>
    </dgm:pt>
    <dgm:pt modelId="{0B3F144F-8C8D-4738-90D2-EC7C3946E4A6}" type="pres">
      <dgm:prSet presAssocID="{0A081AEC-8248-4DAF-A528-AF8004ED536F}" presName="parentLin" presStyleCnt="0"/>
      <dgm:spPr/>
    </dgm:pt>
    <dgm:pt modelId="{05109C4D-C47D-4B53-9FD7-3B9155313FBC}" type="pres">
      <dgm:prSet presAssocID="{0A081AEC-8248-4DAF-A528-AF8004ED536F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6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</dgm:pt>
    <dgm:pt modelId="{E1E754EB-A47D-441E-B41B-F4699E1D1E35}" type="pres">
      <dgm:prSet presAssocID="{0A081AEC-8248-4DAF-A528-AF8004ED536F}" presName="childText" presStyleLbl="conFgAcc1" presStyleIdx="1" presStyleCnt="6">
        <dgm:presLayoutVars>
          <dgm:bulletEnabled val="1"/>
        </dgm:presLayoutVars>
      </dgm:prSet>
      <dgm:spPr/>
    </dgm:pt>
    <dgm:pt modelId="{55F0F1D8-5E09-4529-8BA3-904536D46B3D}" type="pres">
      <dgm:prSet presAssocID="{12799D31-3202-44D4-81A7-339C91B043D5}" presName="spaceBetweenRectangles" presStyleCnt="0"/>
      <dgm:spPr/>
    </dgm:pt>
    <dgm:pt modelId="{5D0D0A97-EF9C-4166-A52F-7F23995543D9}" type="pres">
      <dgm:prSet presAssocID="{038D6E2C-EF3B-4F45-B09F-052A2F076B8E}" presName="parentLin" presStyleCnt="0"/>
      <dgm:spPr/>
    </dgm:pt>
    <dgm:pt modelId="{CA752C81-D4F2-4021-96CD-B5BE329B9F92}" type="pres">
      <dgm:prSet presAssocID="{038D6E2C-EF3B-4F45-B09F-052A2F076B8E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</dgm:pt>
    <dgm:pt modelId="{C6229F7B-E540-40D9-88E5-61DB63361BC3}" type="pres">
      <dgm:prSet presAssocID="{038D6E2C-EF3B-4F45-B09F-052A2F076B8E}" presName="childText" presStyleLbl="conFgAcc1" presStyleIdx="2" presStyleCnt="6">
        <dgm:presLayoutVars>
          <dgm:bulletEnabled val="1"/>
        </dgm:presLayoutVars>
      </dgm:prSet>
      <dgm:spPr/>
    </dgm:pt>
    <dgm:pt modelId="{9B46F054-A228-462B-B715-4E633B088F0A}" type="pres">
      <dgm:prSet presAssocID="{26ED8026-FB1D-44BE-8B11-4B1D633EDF66}" presName="spaceBetweenRectangles" presStyleCnt="0"/>
      <dgm:spPr/>
    </dgm:pt>
    <dgm:pt modelId="{0A214A1C-C876-4B66-876B-396E1DD1316A}" type="pres">
      <dgm:prSet presAssocID="{05E7C54C-0668-455D-A814-C5155608753B}" presName="parentLin" presStyleCnt="0"/>
      <dgm:spPr/>
    </dgm:pt>
    <dgm:pt modelId="{9FDEE972-5FE7-47E5-84FD-4704EBD01C26}" type="pres">
      <dgm:prSet presAssocID="{05E7C54C-0668-455D-A814-C5155608753B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</dgm:pt>
    <dgm:pt modelId="{C31E6C41-A269-4DC1-84CB-AD6D1E8AEEF4}" type="pres">
      <dgm:prSet presAssocID="{05E7C54C-0668-455D-A814-C5155608753B}" presName="childText" presStyleLbl="conFgAcc1" presStyleIdx="3" presStyleCnt="6" custLinFactNeighborX="16667" custLinFactNeighborY="68294">
        <dgm:presLayoutVars>
          <dgm:bulletEnabled val="1"/>
        </dgm:presLayoutVars>
      </dgm:prSet>
      <dgm:spPr/>
    </dgm:pt>
    <dgm:pt modelId="{EA17A932-58D1-4E48-A516-D58E0BD05894}" type="pres">
      <dgm:prSet presAssocID="{E4CA69FE-A0D2-44C6-8ACB-CE2C52119F15}" presName="spaceBetweenRectangles" presStyleCnt="0"/>
      <dgm:spPr/>
    </dgm:pt>
    <dgm:pt modelId="{DAB966F8-BABE-456B-9158-BF45D05C21B7}" type="pres">
      <dgm:prSet presAssocID="{00AF7992-F586-4076-89A1-C009EE2EB095}" presName="parentLin" presStyleCnt="0"/>
      <dgm:spPr/>
    </dgm:pt>
    <dgm:pt modelId="{CDDEB338-6959-46D5-B704-5F317C3409FC}" type="pres">
      <dgm:prSet presAssocID="{00AF7992-F586-4076-89A1-C009EE2EB095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</dgm:pt>
    <dgm:pt modelId="{30A79C4A-2C06-4425-9E1C-6B202AD79E10}" type="pres">
      <dgm:prSet presAssocID="{00AF7992-F586-4076-89A1-C009EE2EB095}" presName="childText" presStyleLbl="conFgAcc1" presStyleIdx="4" presStyleCnt="6">
        <dgm:presLayoutVars>
          <dgm:bulletEnabled val="1"/>
        </dgm:presLayoutVars>
      </dgm:prSet>
      <dgm:spPr/>
    </dgm:pt>
    <dgm:pt modelId="{16D056F2-D8AA-4A1B-A500-9E0D80A04919}" type="pres">
      <dgm:prSet presAssocID="{965E6D6C-FC6E-45F4-81B6-8A1C4D470284}" presName="spaceBetweenRectangles" presStyleCnt="0"/>
      <dgm:spPr/>
    </dgm:pt>
    <dgm:pt modelId="{4C7D01CA-F622-4E04-A235-8E7F6E6CEC36}" type="pres">
      <dgm:prSet presAssocID="{734C166E-EDA5-45FF-8FAC-479636500EC8}" presName="parentLin" presStyleCnt="0"/>
      <dgm:spPr/>
    </dgm:pt>
    <dgm:pt modelId="{62F046EC-7E75-4B58-B70E-D98BA5501664}" type="pres">
      <dgm:prSet presAssocID="{734C166E-EDA5-45FF-8FAC-479636500EC8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6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</dgm:pt>
    <dgm:pt modelId="{B9C153BC-2DE0-4BED-AF30-EA5347CA0C70}" type="pres">
      <dgm:prSet presAssocID="{734C166E-EDA5-45FF-8FAC-479636500EC8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C9FB94D-9514-423F-A47C-B761E07B6D11}" type="presOf" srcId="{734C166E-EDA5-45FF-8FAC-479636500EC8}" destId="{1048A9E5-2DB7-4A91-847C-4E9F9492EF99}" srcOrd="1" destOrd="0" presId="urn:microsoft.com/office/officeart/2005/8/layout/list1"/>
    <dgm:cxn modelId="{7418DA77-8323-4412-8830-2206305EC49D}" type="presOf" srcId="{0A081AEC-8248-4DAF-A528-AF8004ED536F}" destId="{6816AD51-5A02-4278-9D16-501A620036D8}" srcOrd="1" destOrd="0" presId="urn:microsoft.com/office/officeart/2005/8/layout/list1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FC1A9F91-A375-48FB-B561-09F180DFE7F4}" type="presOf" srcId="{038D6E2C-EF3B-4F45-B09F-052A2F076B8E}" destId="{70C2D828-16E1-4E7F-ADD2-D2B771400BDC}" srcOrd="1" destOrd="0" presId="urn:microsoft.com/office/officeart/2005/8/layout/list1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6CF1E8BE-91C6-4272-A082-07EC563742D5}" type="presOf" srcId="{05E7C54C-0668-455D-A814-C5155608753B}" destId="{A111E8C8-B161-4A51-ADF9-4158FD7EFA66}" srcOrd="1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018061C3-8B90-4D83-9971-1B9E2427B81D}" type="presOf" srcId="{FDDFCEB3-D85D-41D5-BE70-F55F833AB9CF}" destId="{99BCB51E-A37A-4EB3-AB4C-A979A8A01F38}" srcOrd="1" destOrd="0" presId="urn:microsoft.com/office/officeart/2005/8/layout/list1"/>
    <dgm:cxn modelId="{5B2EE65D-AC49-4C24-8FCF-F6815C1C80DD}" type="presOf" srcId="{0A081AEC-8248-4DAF-A528-AF8004ED536F}" destId="{05109C4D-C47D-4B53-9FD7-3B9155313FBC}" srcOrd="0" destOrd="0" presId="urn:microsoft.com/office/officeart/2005/8/layout/list1"/>
    <dgm:cxn modelId="{B34D0D69-A872-4D09-8CB2-1E21F4C3D6B3}" type="presOf" srcId="{00AF7992-F586-4076-89A1-C009EE2EB095}" destId="{CDDEB338-6959-46D5-B704-5F317C3409FC}" srcOrd="0" destOrd="0" presId="urn:microsoft.com/office/officeart/2005/8/layout/list1"/>
    <dgm:cxn modelId="{71315D26-D578-4223-A48C-9C769C01D143}" type="presOf" srcId="{734C166E-EDA5-45FF-8FAC-479636500EC8}" destId="{62F046EC-7E75-4B58-B70E-D98BA5501664}" srcOrd="0" destOrd="0" presId="urn:microsoft.com/office/officeart/2005/8/layout/list1"/>
    <dgm:cxn modelId="{4E413403-2B49-4A39-A112-7057A5423E38}" type="presOf" srcId="{FDDFCEB3-D85D-41D5-BE70-F55F833AB9CF}" destId="{782BD966-BEB2-467D-95DB-90EBB95FF10B}" srcOrd="0" destOrd="0" presId="urn:microsoft.com/office/officeart/2005/8/layout/list1"/>
    <dgm:cxn modelId="{F3412CAF-7607-450F-987C-ECB62A60F4F6}" type="presOf" srcId="{440C20CC-C996-45B9-A5B6-EBBB57CEA719}" destId="{08D7D7EF-76B7-4CDC-A750-CE20C5EC45E9}" srcOrd="0" destOrd="0" presId="urn:microsoft.com/office/officeart/2005/8/layout/list1"/>
    <dgm:cxn modelId="{B0A1EA9F-EDCA-4358-BC38-8D8A95A19552}" type="presOf" srcId="{05E7C54C-0668-455D-A814-C5155608753B}" destId="{9FDEE972-5FE7-47E5-84FD-4704EBD01C26}" srcOrd="0" destOrd="0" presId="urn:microsoft.com/office/officeart/2005/8/layout/list1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AE5C08BF-DD7F-4234-9C53-71F601AC915D}" type="presOf" srcId="{038D6E2C-EF3B-4F45-B09F-052A2F076B8E}" destId="{CA752C81-D4F2-4021-96CD-B5BE329B9F92}" srcOrd="0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EB2F7B16-8836-4F0B-B84C-C560AD152111}" type="presOf" srcId="{00AF7992-F586-4076-89A1-C009EE2EB095}" destId="{B62766A0-C536-46E1-9323-7D560A54E7A6}" srcOrd="1" destOrd="0" presId="urn:microsoft.com/office/officeart/2005/8/layout/list1"/>
    <dgm:cxn modelId="{0F35E9AC-67B9-4463-A9B3-66DF67950332}" type="presParOf" srcId="{08D7D7EF-76B7-4CDC-A750-CE20C5EC45E9}" destId="{F4BCA5B3-CF4D-4CBB-A57A-5BFDD6A2E2B7}" srcOrd="0" destOrd="0" presId="urn:microsoft.com/office/officeart/2005/8/layout/list1"/>
    <dgm:cxn modelId="{0CF120AA-8F11-4B25-B4B3-E3CFFC090F89}" type="presParOf" srcId="{F4BCA5B3-CF4D-4CBB-A57A-5BFDD6A2E2B7}" destId="{782BD966-BEB2-467D-95DB-90EBB95FF10B}" srcOrd="0" destOrd="0" presId="urn:microsoft.com/office/officeart/2005/8/layout/list1"/>
    <dgm:cxn modelId="{AC0CB576-955C-47D1-A50E-D5C789731BEE}" type="presParOf" srcId="{F4BCA5B3-CF4D-4CBB-A57A-5BFDD6A2E2B7}" destId="{99BCB51E-A37A-4EB3-AB4C-A979A8A01F38}" srcOrd="1" destOrd="0" presId="urn:microsoft.com/office/officeart/2005/8/layout/list1"/>
    <dgm:cxn modelId="{0FC5D65A-F7B0-42DC-91FE-E0442E3B2F27}" type="presParOf" srcId="{08D7D7EF-76B7-4CDC-A750-CE20C5EC45E9}" destId="{DDAB02D1-C264-4B0C-80D7-C8835D57F01C}" srcOrd="1" destOrd="0" presId="urn:microsoft.com/office/officeart/2005/8/layout/list1"/>
    <dgm:cxn modelId="{3AADE00B-2033-43E8-9475-9DA6AEEC1499}" type="presParOf" srcId="{08D7D7EF-76B7-4CDC-A750-CE20C5EC45E9}" destId="{035A2F41-E1AE-44ED-8F0D-1E9A56A809AA}" srcOrd="2" destOrd="0" presId="urn:microsoft.com/office/officeart/2005/8/layout/list1"/>
    <dgm:cxn modelId="{CC94134B-CCD3-4B20-BECE-6759FDAA6866}" type="presParOf" srcId="{08D7D7EF-76B7-4CDC-A750-CE20C5EC45E9}" destId="{3CB82DDF-9C52-4FF2-902A-6E26DE4D7B40}" srcOrd="3" destOrd="0" presId="urn:microsoft.com/office/officeart/2005/8/layout/list1"/>
    <dgm:cxn modelId="{DA4C56F0-53E8-4005-B294-5F511B42784D}" type="presParOf" srcId="{08D7D7EF-76B7-4CDC-A750-CE20C5EC45E9}" destId="{0B3F144F-8C8D-4738-90D2-EC7C3946E4A6}" srcOrd="4" destOrd="0" presId="urn:microsoft.com/office/officeart/2005/8/layout/list1"/>
    <dgm:cxn modelId="{7B0DF295-F25F-44D1-AD5C-7BF3230D7D77}" type="presParOf" srcId="{0B3F144F-8C8D-4738-90D2-EC7C3946E4A6}" destId="{05109C4D-C47D-4B53-9FD7-3B9155313FBC}" srcOrd="0" destOrd="0" presId="urn:microsoft.com/office/officeart/2005/8/layout/list1"/>
    <dgm:cxn modelId="{7DB03B76-D64F-4A27-B367-01B00B9C9F97}" type="presParOf" srcId="{0B3F144F-8C8D-4738-90D2-EC7C3946E4A6}" destId="{6816AD51-5A02-4278-9D16-501A620036D8}" srcOrd="1" destOrd="0" presId="urn:microsoft.com/office/officeart/2005/8/layout/list1"/>
    <dgm:cxn modelId="{23470C56-872F-475D-83C8-7405C64B2DCD}" type="presParOf" srcId="{08D7D7EF-76B7-4CDC-A750-CE20C5EC45E9}" destId="{1E1D4528-6BD7-4D8F-B6DF-B97F1D510D61}" srcOrd="5" destOrd="0" presId="urn:microsoft.com/office/officeart/2005/8/layout/list1"/>
    <dgm:cxn modelId="{D5A02510-D250-4FBB-BCF2-07B073ECFE1A}" type="presParOf" srcId="{08D7D7EF-76B7-4CDC-A750-CE20C5EC45E9}" destId="{E1E754EB-A47D-441E-B41B-F4699E1D1E35}" srcOrd="6" destOrd="0" presId="urn:microsoft.com/office/officeart/2005/8/layout/list1"/>
    <dgm:cxn modelId="{90BA9CC9-8602-4480-A2CB-B707A26B324D}" type="presParOf" srcId="{08D7D7EF-76B7-4CDC-A750-CE20C5EC45E9}" destId="{55F0F1D8-5E09-4529-8BA3-904536D46B3D}" srcOrd="7" destOrd="0" presId="urn:microsoft.com/office/officeart/2005/8/layout/list1"/>
    <dgm:cxn modelId="{DCDC0988-06E1-45A5-8016-8AF7394B0D1D}" type="presParOf" srcId="{08D7D7EF-76B7-4CDC-A750-CE20C5EC45E9}" destId="{5D0D0A97-EF9C-4166-A52F-7F23995543D9}" srcOrd="8" destOrd="0" presId="urn:microsoft.com/office/officeart/2005/8/layout/list1"/>
    <dgm:cxn modelId="{1783036A-1FC0-4849-8FD7-BE8F651BD3BB}" type="presParOf" srcId="{5D0D0A97-EF9C-4166-A52F-7F23995543D9}" destId="{CA752C81-D4F2-4021-96CD-B5BE329B9F92}" srcOrd="0" destOrd="0" presId="urn:microsoft.com/office/officeart/2005/8/layout/list1"/>
    <dgm:cxn modelId="{7EE64FDB-D2FE-4932-A801-5872E4BB45DA}" type="presParOf" srcId="{5D0D0A97-EF9C-4166-A52F-7F23995543D9}" destId="{70C2D828-16E1-4E7F-ADD2-D2B771400BDC}" srcOrd="1" destOrd="0" presId="urn:microsoft.com/office/officeart/2005/8/layout/list1"/>
    <dgm:cxn modelId="{2E80281F-E00B-4813-8625-36EE7372A911}" type="presParOf" srcId="{08D7D7EF-76B7-4CDC-A750-CE20C5EC45E9}" destId="{2E1F06BB-40C0-482E-9B9E-3D9E25F8212D}" srcOrd="9" destOrd="0" presId="urn:microsoft.com/office/officeart/2005/8/layout/list1"/>
    <dgm:cxn modelId="{61788EFC-DF73-4C31-8A1B-E12A96DB018B}" type="presParOf" srcId="{08D7D7EF-76B7-4CDC-A750-CE20C5EC45E9}" destId="{C6229F7B-E540-40D9-88E5-61DB63361BC3}" srcOrd="10" destOrd="0" presId="urn:microsoft.com/office/officeart/2005/8/layout/list1"/>
    <dgm:cxn modelId="{E122D251-D7B6-4467-A283-2D514565A13B}" type="presParOf" srcId="{08D7D7EF-76B7-4CDC-A750-CE20C5EC45E9}" destId="{9B46F054-A228-462B-B715-4E633B088F0A}" srcOrd="11" destOrd="0" presId="urn:microsoft.com/office/officeart/2005/8/layout/list1"/>
    <dgm:cxn modelId="{FBB8AF3A-BF31-40D4-98E3-4F13BE44ACA4}" type="presParOf" srcId="{08D7D7EF-76B7-4CDC-A750-CE20C5EC45E9}" destId="{0A214A1C-C876-4B66-876B-396E1DD1316A}" srcOrd="12" destOrd="0" presId="urn:microsoft.com/office/officeart/2005/8/layout/list1"/>
    <dgm:cxn modelId="{809D23B5-12CF-49D6-BFA6-DFB579585858}" type="presParOf" srcId="{0A214A1C-C876-4B66-876B-396E1DD1316A}" destId="{9FDEE972-5FE7-47E5-84FD-4704EBD01C26}" srcOrd="0" destOrd="0" presId="urn:microsoft.com/office/officeart/2005/8/layout/list1"/>
    <dgm:cxn modelId="{170D1490-EE9B-43C5-8564-CDB2D2413B5E}" type="presParOf" srcId="{0A214A1C-C876-4B66-876B-396E1DD1316A}" destId="{A111E8C8-B161-4A51-ADF9-4158FD7EFA66}" srcOrd="1" destOrd="0" presId="urn:microsoft.com/office/officeart/2005/8/layout/list1"/>
    <dgm:cxn modelId="{D64D4FFE-9A25-4086-B1BA-70A774A1E31D}" type="presParOf" srcId="{08D7D7EF-76B7-4CDC-A750-CE20C5EC45E9}" destId="{D7044E05-2AB7-46A3-878C-BE8430BEDCC2}" srcOrd="13" destOrd="0" presId="urn:microsoft.com/office/officeart/2005/8/layout/list1"/>
    <dgm:cxn modelId="{27E6B20F-B43E-4424-A1EE-025375995012}" type="presParOf" srcId="{08D7D7EF-76B7-4CDC-A750-CE20C5EC45E9}" destId="{C31E6C41-A269-4DC1-84CB-AD6D1E8AEEF4}" srcOrd="14" destOrd="0" presId="urn:microsoft.com/office/officeart/2005/8/layout/list1"/>
    <dgm:cxn modelId="{11573AAB-1EA4-49D1-B3A0-756D5C05A884}" type="presParOf" srcId="{08D7D7EF-76B7-4CDC-A750-CE20C5EC45E9}" destId="{EA17A932-58D1-4E48-A516-D58E0BD05894}" srcOrd="15" destOrd="0" presId="urn:microsoft.com/office/officeart/2005/8/layout/list1"/>
    <dgm:cxn modelId="{BED9FC30-6337-46BB-8E16-4D229E846EC8}" type="presParOf" srcId="{08D7D7EF-76B7-4CDC-A750-CE20C5EC45E9}" destId="{DAB966F8-BABE-456B-9158-BF45D05C21B7}" srcOrd="16" destOrd="0" presId="urn:microsoft.com/office/officeart/2005/8/layout/list1"/>
    <dgm:cxn modelId="{EAEBF4D3-F021-4260-A73A-DBBF708AC04D}" type="presParOf" srcId="{DAB966F8-BABE-456B-9158-BF45D05C21B7}" destId="{CDDEB338-6959-46D5-B704-5F317C3409FC}" srcOrd="0" destOrd="0" presId="urn:microsoft.com/office/officeart/2005/8/layout/list1"/>
    <dgm:cxn modelId="{9D23BD81-4EB7-4B6B-866D-DE7EB9A3AF34}" type="presParOf" srcId="{DAB966F8-BABE-456B-9158-BF45D05C21B7}" destId="{B62766A0-C536-46E1-9323-7D560A54E7A6}" srcOrd="1" destOrd="0" presId="urn:microsoft.com/office/officeart/2005/8/layout/list1"/>
    <dgm:cxn modelId="{48AEB49A-4410-4E44-810A-961B1CB52643}" type="presParOf" srcId="{08D7D7EF-76B7-4CDC-A750-CE20C5EC45E9}" destId="{09433616-53D7-4405-A475-EB50ADE4FDB4}" srcOrd="17" destOrd="0" presId="urn:microsoft.com/office/officeart/2005/8/layout/list1"/>
    <dgm:cxn modelId="{680C9CEB-3BFE-411F-B2FA-D20723809A58}" type="presParOf" srcId="{08D7D7EF-76B7-4CDC-A750-CE20C5EC45E9}" destId="{30A79C4A-2C06-4425-9E1C-6B202AD79E10}" srcOrd="18" destOrd="0" presId="urn:microsoft.com/office/officeart/2005/8/layout/list1"/>
    <dgm:cxn modelId="{3FB20A37-FC14-4656-BABA-2F5166F4E80E}" type="presParOf" srcId="{08D7D7EF-76B7-4CDC-A750-CE20C5EC45E9}" destId="{16D056F2-D8AA-4A1B-A500-9E0D80A04919}" srcOrd="19" destOrd="0" presId="urn:microsoft.com/office/officeart/2005/8/layout/list1"/>
    <dgm:cxn modelId="{E3C2521C-4630-4440-A114-DB9925975869}" type="presParOf" srcId="{08D7D7EF-76B7-4CDC-A750-CE20C5EC45E9}" destId="{4C7D01CA-F622-4E04-A235-8E7F6E6CEC36}" srcOrd="20" destOrd="0" presId="urn:microsoft.com/office/officeart/2005/8/layout/list1"/>
    <dgm:cxn modelId="{8B68A0F6-79E7-462F-AA98-E4B2CB619978}" type="presParOf" srcId="{4C7D01CA-F622-4E04-A235-8E7F6E6CEC36}" destId="{62F046EC-7E75-4B58-B70E-D98BA5501664}" srcOrd="0" destOrd="0" presId="urn:microsoft.com/office/officeart/2005/8/layout/list1"/>
    <dgm:cxn modelId="{934D9C24-7FA6-4CD0-9484-CA7225DFF811}" type="presParOf" srcId="{4C7D01CA-F622-4E04-A235-8E7F6E6CEC36}" destId="{1048A9E5-2DB7-4A91-847C-4E9F9492EF99}" srcOrd="1" destOrd="0" presId="urn:microsoft.com/office/officeart/2005/8/layout/list1"/>
    <dgm:cxn modelId="{8E294B5C-CF38-4978-9E50-56687FF6C9D2}" type="presParOf" srcId="{08D7D7EF-76B7-4CDC-A750-CE20C5EC45E9}" destId="{D2B24D5B-ED63-4244-BC7A-56C9AE6FD8E0}" srcOrd="21" destOrd="0" presId="urn:microsoft.com/office/officeart/2005/8/layout/list1"/>
    <dgm:cxn modelId="{FBFE2892-1A2D-4F57-937C-440047446A6C}" type="presParOf" srcId="{08D7D7EF-76B7-4CDC-A750-CE20C5EC45E9}" destId="{B9C153BC-2DE0-4BED-AF30-EA5347CA0C7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3" qsCatId="simple" csTypeId="urn:microsoft.com/office/officeart/2005/8/colors/accent1_2#49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/>
      <dgm:spPr/>
      <dgm:t>
        <a:bodyPr/>
        <a:lstStyle/>
        <a:p>
          <a:r>
            <a:rPr lang="en-US" sz="2800" b="0" dirty="0" smtClean="0"/>
            <a:t>IP Subnetting</a:t>
          </a:r>
          <a:endParaRPr lang="en-US" sz="2800" b="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/>
      <dgm:spPr/>
      <dgm:t>
        <a:bodyPr/>
        <a:lstStyle/>
        <a:p>
          <a:r>
            <a:rPr lang="en-US" sz="2800" dirty="0" smtClean="0"/>
            <a:t>Network Address Translation (NAT)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/>
      <dgm:spPr/>
      <dgm:t>
        <a:bodyPr/>
        <a:lstStyle/>
        <a:p>
          <a:r>
            <a:rPr lang="en-US" sz="2800" dirty="0" smtClean="0"/>
            <a:t>DNS and DHCP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dirty="0" smtClean="0"/>
            <a:t>SNMP</a:t>
          </a:r>
          <a:endParaRPr lang="en-US" sz="32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/>
      <dgm:spPr/>
      <dgm:t>
        <a:bodyPr/>
        <a:lstStyle/>
        <a:p>
          <a:r>
            <a:rPr lang="en-US" sz="2800" dirty="0" smtClean="0"/>
            <a:t>Multiprotocol Label Switching</a:t>
          </a:r>
          <a:endParaRPr lang="en-US" sz="24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/>
      <dgm:spPr/>
      <dgm:t>
        <a:bodyPr/>
        <a:lstStyle/>
        <a:p>
          <a:r>
            <a:rPr lang="en-US" sz="2800" dirty="0" smtClean="0"/>
            <a:t>Securing Internet Transmission</a:t>
          </a:r>
          <a:endParaRPr lang="en-US" sz="28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45006F66-8FD7-4BA8-8D5B-CF05679B7510}">
      <dgm:prSet custT="1"/>
      <dgm:spPr/>
      <dgm:t>
        <a:bodyPr/>
        <a:lstStyle/>
        <a:p>
          <a:r>
            <a:rPr lang="en-US" sz="2800" dirty="0" smtClean="0"/>
            <a:t>IPv6 Management</a:t>
          </a:r>
          <a:endParaRPr lang="en-US" sz="2800" dirty="0"/>
        </a:p>
      </dgm:t>
    </dgm:pt>
    <dgm:pt modelId="{F13C8DF7-FF95-4773-B5E9-DD45F133FD96}" type="parTrans" cxnId="{8037997E-2226-4BE0-BEAC-799C36D77268}">
      <dgm:prSet/>
      <dgm:spPr/>
      <dgm:t>
        <a:bodyPr/>
        <a:lstStyle/>
        <a:p>
          <a:endParaRPr lang="en-US"/>
        </a:p>
      </dgm:t>
    </dgm:pt>
    <dgm:pt modelId="{88678F65-0A82-43A0-967C-517FD4400002}" type="sibTrans" cxnId="{8037997E-2226-4BE0-BEAC-799C36D77268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  <dgm:t>
        <a:bodyPr/>
        <a:lstStyle/>
        <a:p>
          <a:endParaRPr lang="en-US"/>
        </a:p>
      </dgm:t>
    </dgm:pt>
    <dgm:pt modelId="{782BD966-BEB2-467D-95DB-90EBB95FF10B}" type="pres">
      <dgm:prSet presAssocID="{FDDFCEB3-D85D-41D5-BE70-F55F833AB9C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  <dgm:t>
        <a:bodyPr/>
        <a:lstStyle/>
        <a:p>
          <a:endParaRPr lang="en-US"/>
        </a:p>
      </dgm:t>
    </dgm:pt>
    <dgm:pt modelId="{035A2F41-E1AE-44ED-8F0D-1E9A56A809AA}" type="pres">
      <dgm:prSet presAssocID="{FDDFCEB3-D85D-41D5-BE70-F55F833AB9CF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2DDF-9C52-4FF2-902A-6E26DE4D7B40}" type="pres">
      <dgm:prSet presAssocID="{2C86EB79-3BC9-445C-A3CE-85562538D985}" presName="spaceBetweenRectangles" presStyleCnt="0"/>
      <dgm:spPr/>
      <dgm:t>
        <a:bodyPr/>
        <a:lstStyle/>
        <a:p>
          <a:endParaRPr lang="en-US"/>
        </a:p>
      </dgm:t>
    </dgm:pt>
    <dgm:pt modelId="{0B3F144F-8C8D-4738-90D2-EC7C3946E4A6}" type="pres">
      <dgm:prSet presAssocID="{0A081AEC-8248-4DAF-A528-AF8004ED536F}" presName="parentLin" presStyleCnt="0"/>
      <dgm:spPr/>
      <dgm:t>
        <a:bodyPr/>
        <a:lstStyle/>
        <a:p>
          <a:endParaRPr lang="en-US"/>
        </a:p>
      </dgm:t>
    </dgm:pt>
    <dgm:pt modelId="{05109C4D-C47D-4B53-9FD7-3B9155313FBC}" type="pres">
      <dgm:prSet presAssocID="{0A081AEC-8248-4DAF-A528-AF8004ED536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7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  <dgm:t>
        <a:bodyPr/>
        <a:lstStyle/>
        <a:p>
          <a:endParaRPr lang="en-US"/>
        </a:p>
      </dgm:t>
    </dgm:pt>
    <dgm:pt modelId="{E1E754EB-A47D-441E-B41B-F4699E1D1E35}" type="pres">
      <dgm:prSet presAssocID="{0A081AEC-8248-4DAF-A528-AF8004ED536F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0F1D8-5E09-4529-8BA3-904536D46B3D}" type="pres">
      <dgm:prSet presAssocID="{12799D31-3202-44D4-81A7-339C91B043D5}" presName="spaceBetweenRectangles" presStyleCnt="0"/>
      <dgm:spPr/>
      <dgm:t>
        <a:bodyPr/>
        <a:lstStyle/>
        <a:p>
          <a:endParaRPr lang="en-US"/>
        </a:p>
      </dgm:t>
    </dgm:pt>
    <dgm:pt modelId="{5D0D0A97-EF9C-4166-A52F-7F23995543D9}" type="pres">
      <dgm:prSet presAssocID="{038D6E2C-EF3B-4F45-B09F-052A2F076B8E}" presName="parentLin" presStyleCnt="0"/>
      <dgm:spPr/>
      <dgm:t>
        <a:bodyPr/>
        <a:lstStyle/>
        <a:p>
          <a:endParaRPr lang="en-US"/>
        </a:p>
      </dgm:t>
    </dgm:pt>
    <dgm:pt modelId="{CA752C81-D4F2-4021-96CD-B5BE329B9F92}" type="pres">
      <dgm:prSet presAssocID="{038D6E2C-EF3B-4F45-B09F-052A2F076B8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  <dgm:t>
        <a:bodyPr/>
        <a:lstStyle/>
        <a:p>
          <a:endParaRPr lang="en-US"/>
        </a:p>
      </dgm:t>
    </dgm:pt>
    <dgm:pt modelId="{C6229F7B-E540-40D9-88E5-61DB63361BC3}" type="pres">
      <dgm:prSet presAssocID="{038D6E2C-EF3B-4F45-B09F-052A2F076B8E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6F054-A228-462B-B715-4E633B088F0A}" type="pres">
      <dgm:prSet presAssocID="{26ED8026-FB1D-44BE-8B11-4B1D633EDF66}" presName="spaceBetweenRectangles" presStyleCnt="0"/>
      <dgm:spPr/>
      <dgm:t>
        <a:bodyPr/>
        <a:lstStyle/>
        <a:p>
          <a:endParaRPr lang="en-US"/>
        </a:p>
      </dgm:t>
    </dgm:pt>
    <dgm:pt modelId="{0A214A1C-C876-4B66-876B-396E1DD1316A}" type="pres">
      <dgm:prSet presAssocID="{05E7C54C-0668-455D-A814-C5155608753B}" presName="parentLin" presStyleCnt="0"/>
      <dgm:spPr/>
      <dgm:t>
        <a:bodyPr/>
        <a:lstStyle/>
        <a:p>
          <a:endParaRPr lang="en-US"/>
        </a:p>
      </dgm:t>
    </dgm:pt>
    <dgm:pt modelId="{9FDEE972-5FE7-47E5-84FD-4704EBD01C26}" type="pres">
      <dgm:prSet presAssocID="{05E7C54C-0668-455D-A814-C5155608753B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  <dgm:t>
        <a:bodyPr/>
        <a:lstStyle/>
        <a:p>
          <a:endParaRPr lang="en-US"/>
        </a:p>
      </dgm:t>
    </dgm:pt>
    <dgm:pt modelId="{C31E6C41-A269-4DC1-84CB-AD6D1E8AEEF4}" type="pres">
      <dgm:prSet presAssocID="{05E7C54C-0668-455D-A814-C5155608753B}" presName="childText" presStyleLbl="conFgAcc1" presStyleIdx="3" presStyleCnt="7" custLinFactNeighborX="16667" custLinFactNeighborY="682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7A932-58D1-4E48-A516-D58E0BD05894}" type="pres">
      <dgm:prSet presAssocID="{E4CA69FE-A0D2-44C6-8ACB-CE2C52119F15}" presName="spaceBetweenRectangles" presStyleCnt="0"/>
      <dgm:spPr/>
      <dgm:t>
        <a:bodyPr/>
        <a:lstStyle/>
        <a:p>
          <a:endParaRPr lang="en-US"/>
        </a:p>
      </dgm:t>
    </dgm:pt>
    <dgm:pt modelId="{DAB966F8-BABE-456B-9158-BF45D05C21B7}" type="pres">
      <dgm:prSet presAssocID="{00AF7992-F586-4076-89A1-C009EE2EB095}" presName="parentLin" presStyleCnt="0"/>
      <dgm:spPr/>
      <dgm:t>
        <a:bodyPr/>
        <a:lstStyle/>
        <a:p>
          <a:endParaRPr lang="en-US"/>
        </a:p>
      </dgm:t>
    </dgm:pt>
    <dgm:pt modelId="{CDDEB338-6959-46D5-B704-5F317C3409FC}" type="pres">
      <dgm:prSet presAssocID="{00AF7992-F586-4076-89A1-C009EE2EB095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  <dgm:t>
        <a:bodyPr/>
        <a:lstStyle/>
        <a:p>
          <a:endParaRPr lang="en-US"/>
        </a:p>
      </dgm:t>
    </dgm:pt>
    <dgm:pt modelId="{30A79C4A-2C06-4425-9E1C-6B202AD79E10}" type="pres">
      <dgm:prSet presAssocID="{00AF7992-F586-4076-89A1-C009EE2EB095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056F2-D8AA-4A1B-A500-9E0D80A04919}" type="pres">
      <dgm:prSet presAssocID="{965E6D6C-FC6E-45F4-81B6-8A1C4D470284}" presName="spaceBetweenRectangles" presStyleCnt="0"/>
      <dgm:spPr/>
      <dgm:t>
        <a:bodyPr/>
        <a:lstStyle/>
        <a:p>
          <a:endParaRPr lang="en-US"/>
        </a:p>
      </dgm:t>
    </dgm:pt>
    <dgm:pt modelId="{4C7D01CA-F622-4E04-A235-8E7F6E6CEC36}" type="pres">
      <dgm:prSet presAssocID="{734C166E-EDA5-45FF-8FAC-479636500EC8}" presName="parentLin" presStyleCnt="0"/>
      <dgm:spPr/>
      <dgm:t>
        <a:bodyPr/>
        <a:lstStyle/>
        <a:p>
          <a:endParaRPr lang="en-US"/>
        </a:p>
      </dgm:t>
    </dgm:pt>
    <dgm:pt modelId="{62F046EC-7E75-4B58-B70E-D98BA5501664}" type="pres">
      <dgm:prSet presAssocID="{734C166E-EDA5-45FF-8FAC-479636500EC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7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  <dgm:t>
        <a:bodyPr/>
        <a:lstStyle/>
        <a:p>
          <a:endParaRPr lang="en-US"/>
        </a:p>
      </dgm:t>
    </dgm:pt>
    <dgm:pt modelId="{B9C153BC-2DE0-4BED-AF30-EA5347CA0C70}" type="pres">
      <dgm:prSet presAssocID="{734C166E-EDA5-45FF-8FAC-479636500EC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D4D90-812E-4553-A0C9-13481C922FA8}" type="pres">
      <dgm:prSet presAssocID="{EDBE3A90-9FC8-4486-B82E-01FB3341A5CE}" presName="spaceBetweenRectangles" presStyleCnt="0"/>
      <dgm:spPr/>
      <dgm:t>
        <a:bodyPr/>
        <a:lstStyle/>
        <a:p>
          <a:endParaRPr lang="en-US"/>
        </a:p>
      </dgm:t>
    </dgm:pt>
    <dgm:pt modelId="{D504DBBE-0337-426F-A904-206B6FB6BCE8}" type="pres">
      <dgm:prSet presAssocID="{45006F66-8FD7-4BA8-8D5B-CF05679B7510}" presName="parentLin" presStyleCnt="0"/>
      <dgm:spPr/>
      <dgm:t>
        <a:bodyPr/>
        <a:lstStyle/>
        <a:p>
          <a:endParaRPr lang="en-US"/>
        </a:p>
      </dgm:t>
    </dgm:pt>
    <dgm:pt modelId="{C045BD0C-76A3-4825-ADDE-718B824CF379}" type="pres">
      <dgm:prSet presAssocID="{45006F66-8FD7-4BA8-8D5B-CF05679B7510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1FBD4CE3-0A62-4420-937D-D7206A8E94B7}" type="pres">
      <dgm:prSet presAssocID="{45006F66-8FD7-4BA8-8D5B-CF05679B7510}" presName="parentText" presStyleLbl="node1" presStyleIdx="6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2F811-317F-4C5E-B94A-384217049175}" type="pres">
      <dgm:prSet presAssocID="{45006F66-8FD7-4BA8-8D5B-CF05679B7510}" presName="negativeSpace" presStyleCnt="0"/>
      <dgm:spPr/>
      <dgm:t>
        <a:bodyPr/>
        <a:lstStyle/>
        <a:p>
          <a:endParaRPr lang="en-US"/>
        </a:p>
      </dgm:t>
    </dgm:pt>
    <dgm:pt modelId="{7A5F3125-2E90-449C-ABAD-130D43AA673C}" type="pres">
      <dgm:prSet presAssocID="{45006F66-8FD7-4BA8-8D5B-CF05679B7510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AE43EE-A3FF-4329-B2BC-5A3DB69270C7}" type="presOf" srcId="{05E7C54C-0668-455D-A814-C5155608753B}" destId="{A111E8C8-B161-4A51-ADF9-4158FD7EFA66}" srcOrd="1" destOrd="0" presId="urn:microsoft.com/office/officeart/2005/8/layout/list1"/>
    <dgm:cxn modelId="{D0AE2ECA-A61C-4135-BF25-6AF7A15BBC07}" type="presOf" srcId="{734C166E-EDA5-45FF-8FAC-479636500EC8}" destId="{1048A9E5-2DB7-4A91-847C-4E9F9492EF99}" srcOrd="1" destOrd="0" presId="urn:microsoft.com/office/officeart/2005/8/layout/list1"/>
    <dgm:cxn modelId="{0484C991-D722-442A-9339-D8E97DEFCE79}" type="presOf" srcId="{45006F66-8FD7-4BA8-8D5B-CF05679B7510}" destId="{1FBD4CE3-0A62-4420-937D-D7206A8E94B7}" srcOrd="1" destOrd="0" presId="urn:microsoft.com/office/officeart/2005/8/layout/list1"/>
    <dgm:cxn modelId="{02E7EBB9-03A3-4031-A280-7F81E5ADF26D}" type="presOf" srcId="{00AF7992-F586-4076-89A1-C009EE2EB095}" destId="{B62766A0-C536-46E1-9323-7D560A54E7A6}" srcOrd="1" destOrd="0" presId="urn:microsoft.com/office/officeart/2005/8/layout/list1"/>
    <dgm:cxn modelId="{AFDEF99E-37D4-4925-AC75-557954FF6B72}" type="presOf" srcId="{45006F66-8FD7-4BA8-8D5B-CF05679B7510}" destId="{C045BD0C-76A3-4825-ADDE-718B824CF379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30406CC8-DECC-4A47-B7C7-600431AB6E38}" type="presOf" srcId="{440C20CC-C996-45B9-A5B6-EBBB57CEA719}" destId="{08D7D7EF-76B7-4CDC-A750-CE20C5EC45E9}" srcOrd="0" destOrd="0" presId="urn:microsoft.com/office/officeart/2005/8/layout/list1"/>
    <dgm:cxn modelId="{6FAD8875-7A7B-470B-9BDB-AD910ED45CB2}" type="presOf" srcId="{FDDFCEB3-D85D-41D5-BE70-F55F833AB9CF}" destId="{99BCB51E-A37A-4EB3-AB4C-A979A8A01F38}" srcOrd="1" destOrd="0" presId="urn:microsoft.com/office/officeart/2005/8/layout/list1"/>
    <dgm:cxn modelId="{A54CD845-9F0F-48B4-AC58-D91DB79E7F2E}" type="presOf" srcId="{0A081AEC-8248-4DAF-A528-AF8004ED536F}" destId="{6816AD51-5A02-4278-9D16-501A620036D8}" srcOrd="1" destOrd="0" presId="urn:microsoft.com/office/officeart/2005/8/layout/list1"/>
    <dgm:cxn modelId="{C7A81C5C-8959-4AC8-9BD2-0E8329B66085}" type="presOf" srcId="{00AF7992-F586-4076-89A1-C009EE2EB095}" destId="{CDDEB338-6959-46D5-B704-5F317C3409FC}" srcOrd="0" destOrd="0" presId="urn:microsoft.com/office/officeart/2005/8/layout/list1"/>
    <dgm:cxn modelId="{9E8410D4-2680-4F89-A900-CD8B17279782}" type="presOf" srcId="{FDDFCEB3-D85D-41D5-BE70-F55F833AB9CF}" destId="{782BD966-BEB2-467D-95DB-90EBB95FF10B}" srcOrd="0" destOrd="0" presId="urn:microsoft.com/office/officeart/2005/8/layout/list1"/>
    <dgm:cxn modelId="{940A7203-9A0D-4E5F-A8C0-8DD7C9155936}" type="presOf" srcId="{734C166E-EDA5-45FF-8FAC-479636500EC8}" destId="{62F046EC-7E75-4B58-B70E-D98BA5501664}" srcOrd="0" destOrd="0" presId="urn:microsoft.com/office/officeart/2005/8/layout/list1"/>
    <dgm:cxn modelId="{8037997E-2226-4BE0-BEAC-799C36D77268}" srcId="{440C20CC-C996-45B9-A5B6-EBBB57CEA719}" destId="{45006F66-8FD7-4BA8-8D5B-CF05679B7510}" srcOrd="6" destOrd="0" parTransId="{F13C8DF7-FF95-4773-B5E9-DD45F133FD96}" sibTransId="{88678F65-0A82-43A0-967C-517FD4400002}"/>
    <dgm:cxn modelId="{6E6928B2-F901-4CB5-A491-544DDF83D7FC}" type="presOf" srcId="{038D6E2C-EF3B-4F45-B09F-052A2F076B8E}" destId="{70C2D828-16E1-4E7F-ADD2-D2B771400BDC}" srcOrd="1" destOrd="0" presId="urn:microsoft.com/office/officeart/2005/8/layout/list1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A1FB80F3-A9AE-4153-983E-71D2D015069E}" type="presOf" srcId="{0A081AEC-8248-4DAF-A528-AF8004ED536F}" destId="{05109C4D-C47D-4B53-9FD7-3B9155313FBC}" srcOrd="0" destOrd="0" presId="urn:microsoft.com/office/officeart/2005/8/layout/list1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C1505EB1-FED3-4360-8743-1669DF0A202E}" type="presOf" srcId="{05E7C54C-0668-455D-A814-C5155608753B}" destId="{9FDEE972-5FE7-47E5-84FD-4704EBD01C26}" srcOrd="0" destOrd="0" presId="urn:microsoft.com/office/officeart/2005/8/layout/list1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8E5BC05E-04B5-4A07-AFF7-65A786B228BF}" type="presOf" srcId="{038D6E2C-EF3B-4F45-B09F-052A2F076B8E}" destId="{CA752C81-D4F2-4021-96CD-B5BE329B9F92}" srcOrd="0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3C1530D7-313B-4BB9-88A2-9A89F79D06CA}" type="presParOf" srcId="{08D7D7EF-76B7-4CDC-A750-CE20C5EC45E9}" destId="{F4BCA5B3-CF4D-4CBB-A57A-5BFDD6A2E2B7}" srcOrd="0" destOrd="0" presId="urn:microsoft.com/office/officeart/2005/8/layout/list1"/>
    <dgm:cxn modelId="{41F2FC9F-DB19-4D8F-A768-2AF2F39A8C81}" type="presParOf" srcId="{F4BCA5B3-CF4D-4CBB-A57A-5BFDD6A2E2B7}" destId="{782BD966-BEB2-467D-95DB-90EBB95FF10B}" srcOrd="0" destOrd="0" presId="urn:microsoft.com/office/officeart/2005/8/layout/list1"/>
    <dgm:cxn modelId="{2B9D740C-FE3C-46B9-8B60-12163A32D7B9}" type="presParOf" srcId="{F4BCA5B3-CF4D-4CBB-A57A-5BFDD6A2E2B7}" destId="{99BCB51E-A37A-4EB3-AB4C-A979A8A01F38}" srcOrd="1" destOrd="0" presId="urn:microsoft.com/office/officeart/2005/8/layout/list1"/>
    <dgm:cxn modelId="{7120AB7B-252E-459A-B1A7-A38A68463A4D}" type="presParOf" srcId="{08D7D7EF-76B7-4CDC-A750-CE20C5EC45E9}" destId="{DDAB02D1-C264-4B0C-80D7-C8835D57F01C}" srcOrd="1" destOrd="0" presId="urn:microsoft.com/office/officeart/2005/8/layout/list1"/>
    <dgm:cxn modelId="{2473FD85-AC9D-4FC9-9C37-86A1F3A1C4B1}" type="presParOf" srcId="{08D7D7EF-76B7-4CDC-A750-CE20C5EC45E9}" destId="{035A2F41-E1AE-44ED-8F0D-1E9A56A809AA}" srcOrd="2" destOrd="0" presId="urn:microsoft.com/office/officeart/2005/8/layout/list1"/>
    <dgm:cxn modelId="{15E3E290-AC31-4446-986D-CC7A157CC2F6}" type="presParOf" srcId="{08D7D7EF-76B7-4CDC-A750-CE20C5EC45E9}" destId="{3CB82DDF-9C52-4FF2-902A-6E26DE4D7B40}" srcOrd="3" destOrd="0" presId="urn:microsoft.com/office/officeart/2005/8/layout/list1"/>
    <dgm:cxn modelId="{F89D6F9C-AA16-4059-8DC3-5BABB0449DEB}" type="presParOf" srcId="{08D7D7EF-76B7-4CDC-A750-CE20C5EC45E9}" destId="{0B3F144F-8C8D-4738-90D2-EC7C3946E4A6}" srcOrd="4" destOrd="0" presId="urn:microsoft.com/office/officeart/2005/8/layout/list1"/>
    <dgm:cxn modelId="{ACF1DD02-1D47-4746-AAF1-20F827E7DC54}" type="presParOf" srcId="{0B3F144F-8C8D-4738-90D2-EC7C3946E4A6}" destId="{05109C4D-C47D-4B53-9FD7-3B9155313FBC}" srcOrd="0" destOrd="0" presId="urn:microsoft.com/office/officeart/2005/8/layout/list1"/>
    <dgm:cxn modelId="{798CD0CC-5AC7-41A0-A6D1-A3D4EDD0CCE1}" type="presParOf" srcId="{0B3F144F-8C8D-4738-90D2-EC7C3946E4A6}" destId="{6816AD51-5A02-4278-9D16-501A620036D8}" srcOrd="1" destOrd="0" presId="urn:microsoft.com/office/officeart/2005/8/layout/list1"/>
    <dgm:cxn modelId="{3E7F98BB-138F-4A30-B912-3DED185597AD}" type="presParOf" srcId="{08D7D7EF-76B7-4CDC-A750-CE20C5EC45E9}" destId="{1E1D4528-6BD7-4D8F-B6DF-B97F1D510D61}" srcOrd="5" destOrd="0" presId="urn:microsoft.com/office/officeart/2005/8/layout/list1"/>
    <dgm:cxn modelId="{81C718D2-261F-4752-B072-D84A5C77D433}" type="presParOf" srcId="{08D7D7EF-76B7-4CDC-A750-CE20C5EC45E9}" destId="{E1E754EB-A47D-441E-B41B-F4699E1D1E35}" srcOrd="6" destOrd="0" presId="urn:microsoft.com/office/officeart/2005/8/layout/list1"/>
    <dgm:cxn modelId="{8C4F8D34-5156-449F-BB84-5133D636528A}" type="presParOf" srcId="{08D7D7EF-76B7-4CDC-A750-CE20C5EC45E9}" destId="{55F0F1D8-5E09-4529-8BA3-904536D46B3D}" srcOrd="7" destOrd="0" presId="urn:microsoft.com/office/officeart/2005/8/layout/list1"/>
    <dgm:cxn modelId="{7E27FE4C-26B4-4683-AE3F-DB798D6ACB38}" type="presParOf" srcId="{08D7D7EF-76B7-4CDC-A750-CE20C5EC45E9}" destId="{5D0D0A97-EF9C-4166-A52F-7F23995543D9}" srcOrd="8" destOrd="0" presId="urn:microsoft.com/office/officeart/2005/8/layout/list1"/>
    <dgm:cxn modelId="{60EF1816-AC3B-4687-A6A8-6E505553FB70}" type="presParOf" srcId="{5D0D0A97-EF9C-4166-A52F-7F23995543D9}" destId="{CA752C81-D4F2-4021-96CD-B5BE329B9F92}" srcOrd="0" destOrd="0" presId="urn:microsoft.com/office/officeart/2005/8/layout/list1"/>
    <dgm:cxn modelId="{232862B9-3115-40D2-992B-DAA743504B76}" type="presParOf" srcId="{5D0D0A97-EF9C-4166-A52F-7F23995543D9}" destId="{70C2D828-16E1-4E7F-ADD2-D2B771400BDC}" srcOrd="1" destOrd="0" presId="urn:microsoft.com/office/officeart/2005/8/layout/list1"/>
    <dgm:cxn modelId="{0DCFF975-6B3F-46B2-A599-80EF0FAF4719}" type="presParOf" srcId="{08D7D7EF-76B7-4CDC-A750-CE20C5EC45E9}" destId="{2E1F06BB-40C0-482E-9B9E-3D9E25F8212D}" srcOrd="9" destOrd="0" presId="urn:microsoft.com/office/officeart/2005/8/layout/list1"/>
    <dgm:cxn modelId="{68534FCA-67A2-43AA-AD6B-DD2E975D92B2}" type="presParOf" srcId="{08D7D7EF-76B7-4CDC-A750-CE20C5EC45E9}" destId="{C6229F7B-E540-40D9-88E5-61DB63361BC3}" srcOrd="10" destOrd="0" presId="urn:microsoft.com/office/officeart/2005/8/layout/list1"/>
    <dgm:cxn modelId="{05A9D5AA-B1CC-4D03-A637-FFA40E2CFB07}" type="presParOf" srcId="{08D7D7EF-76B7-4CDC-A750-CE20C5EC45E9}" destId="{9B46F054-A228-462B-B715-4E633B088F0A}" srcOrd="11" destOrd="0" presId="urn:microsoft.com/office/officeart/2005/8/layout/list1"/>
    <dgm:cxn modelId="{8F7167C8-949C-40A0-B890-70BDF27F7397}" type="presParOf" srcId="{08D7D7EF-76B7-4CDC-A750-CE20C5EC45E9}" destId="{0A214A1C-C876-4B66-876B-396E1DD1316A}" srcOrd="12" destOrd="0" presId="urn:microsoft.com/office/officeart/2005/8/layout/list1"/>
    <dgm:cxn modelId="{F1F487EC-C478-4276-94D4-F7187B321D12}" type="presParOf" srcId="{0A214A1C-C876-4B66-876B-396E1DD1316A}" destId="{9FDEE972-5FE7-47E5-84FD-4704EBD01C26}" srcOrd="0" destOrd="0" presId="urn:microsoft.com/office/officeart/2005/8/layout/list1"/>
    <dgm:cxn modelId="{2DC92941-A2D0-4180-88B0-47E44322FBA9}" type="presParOf" srcId="{0A214A1C-C876-4B66-876B-396E1DD1316A}" destId="{A111E8C8-B161-4A51-ADF9-4158FD7EFA66}" srcOrd="1" destOrd="0" presId="urn:microsoft.com/office/officeart/2005/8/layout/list1"/>
    <dgm:cxn modelId="{A8B1D1B4-52FD-4C83-9ABB-7B130C79CB2F}" type="presParOf" srcId="{08D7D7EF-76B7-4CDC-A750-CE20C5EC45E9}" destId="{D7044E05-2AB7-46A3-878C-BE8430BEDCC2}" srcOrd="13" destOrd="0" presId="urn:microsoft.com/office/officeart/2005/8/layout/list1"/>
    <dgm:cxn modelId="{7C68421A-2800-417B-AB7C-BD649F26DFE3}" type="presParOf" srcId="{08D7D7EF-76B7-4CDC-A750-CE20C5EC45E9}" destId="{C31E6C41-A269-4DC1-84CB-AD6D1E8AEEF4}" srcOrd="14" destOrd="0" presId="urn:microsoft.com/office/officeart/2005/8/layout/list1"/>
    <dgm:cxn modelId="{E9745780-C071-4771-8D19-BD2FCB96B0E3}" type="presParOf" srcId="{08D7D7EF-76B7-4CDC-A750-CE20C5EC45E9}" destId="{EA17A932-58D1-4E48-A516-D58E0BD05894}" srcOrd="15" destOrd="0" presId="urn:microsoft.com/office/officeart/2005/8/layout/list1"/>
    <dgm:cxn modelId="{D4268D03-D88C-4792-8CEB-AB2C9F61BD9E}" type="presParOf" srcId="{08D7D7EF-76B7-4CDC-A750-CE20C5EC45E9}" destId="{DAB966F8-BABE-456B-9158-BF45D05C21B7}" srcOrd="16" destOrd="0" presId="urn:microsoft.com/office/officeart/2005/8/layout/list1"/>
    <dgm:cxn modelId="{A8E2C4C9-CEA0-49A1-90C8-59C18A1A6231}" type="presParOf" srcId="{DAB966F8-BABE-456B-9158-BF45D05C21B7}" destId="{CDDEB338-6959-46D5-B704-5F317C3409FC}" srcOrd="0" destOrd="0" presId="urn:microsoft.com/office/officeart/2005/8/layout/list1"/>
    <dgm:cxn modelId="{CA9F160C-E1AD-4236-BD29-F3669B9FE705}" type="presParOf" srcId="{DAB966F8-BABE-456B-9158-BF45D05C21B7}" destId="{B62766A0-C536-46E1-9323-7D560A54E7A6}" srcOrd="1" destOrd="0" presId="urn:microsoft.com/office/officeart/2005/8/layout/list1"/>
    <dgm:cxn modelId="{A169DC26-9FD8-43C6-BEEC-10F9FA21F380}" type="presParOf" srcId="{08D7D7EF-76B7-4CDC-A750-CE20C5EC45E9}" destId="{09433616-53D7-4405-A475-EB50ADE4FDB4}" srcOrd="17" destOrd="0" presId="urn:microsoft.com/office/officeart/2005/8/layout/list1"/>
    <dgm:cxn modelId="{20140FC2-E108-4039-924F-737CDD0129BB}" type="presParOf" srcId="{08D7D7EF-76B7-4CDC-A750-CE20C5EC45E9}" destId="{30A79C4A-2C06-4425-9E1C-6B202AD79E10}" srcOrd="18" destOrd="0" presId="urn:microsoft.com/office/officeart/2005/8/layout/list1"/>
    <dgm:cxn modelId="{2E3D2893-8059-42E5-8E8E-3ED07165D423}" type="presParOf" srcId="{08D7D7EF-76B7-4CDC-A750-CE20C5EC45E9}" destId="{16D056F2-D8AA-4A1B-A500-9E0D80A04919}" srcOrd="19" destOrd="0" presId="urn:microsoft.com/office/officeart/2005/8/layout/list1"/>
    <dgm:cxn modelId="{E8A34B59-AFFE-42CE-B170-A5A31EFEF070}" type="presParOf" srcId="{08D7D7EF-76B7-4CDC-A750-CE20C5EC45E9}" destId="{4C7D01CA-F622-4E04-A235-8E7F6E6CEC36}" srcOrd="20" destOrd="0" presId="urn:microsoft.com/office/officeart/2005/8/layout/list1"/>
    <dgm:cxn modelId="{99FE4187-25FF-4BD4-A170-AAD52C127E5B}" type="presParOf" srcId="{4C7D01CA-F622-4E04-A235-8E7F6E6CEC36}" destId="{62F046EC-7E75-4B58-B70E-D98BA5501664}" srcOrd="0" destOrd="0" presId="urn:microsoft.com/office/officeart/2005/8/layout/list1"/>
    <dgm:cxn modelId="{F92B2AE8-7B65-435C-B7A7-1D456AE2033D}" type="presParOf" srcId="{4C7D01CA-F622-4E04-A235-8E7F6E6CEC36}" destId="{1048A9E5-2DB7-4A91-847C-4E9F9492EF99}" srcOrd="1" destOrd="0" presId="urn:microsoft.com/office/officeart/2005/8/layout/list1"/>
    <dgm:cxn modelId="{2F371357-657E-4ABE-A2D5-C393BAA02928}" type="presParOf" srcId="{08D7D7EF-76B7-4CDC-A750-CE20C5EC45E9}" destId="{D2B24D5B-ED63-4244-BC7A-56C9AE6FD8E0}" srcOrd="21" destOrd="0" presId="urn:microsoft.com/office/officeart/2005/8/layout/list1"/>
    <dgm:cxn modelId="{7C7E84A5-2365-4F73-A99D-6D446BF8CE49}" type="presParOf" srcId="{08D7D7EF-76B7-4CDC-A750-CE20C5EC45E9}" destId="{B9C153BC-2DE0-4BED-AF30-EA5347CA0C70}" srcOrd="22" destOrd="0" presId="urn:microsoft.com/office/officeart/2005/8/layout/list1"/>
    <dgm:cxn modelId="{58CBA323-BAFD-425B-9F95-3831CFE947E7}" type="presParOf" srcId="{08D7D7EF-76B7-4CDC-A750-CE20C5EC45E9}" destId="{A0CD4D90-812E-4553-A0C9-13481C922FA8}" srcOrd="23" destOrd="0" presId="urn:microsoft.com/office/officeart/2005/8/layout/list1"/>
    <dgm:cxn modelId="{8CA2E236-1ACE-4424-AC9F-22ED1C006569}" type="presParOf" srcId="{08D7D7EF-76B7-4CDC-A750-CE20C5EC45E9}" destId="{D504DBBE-0337-426F-A904-206B6FB6BCE8}" srcOrd="24" destOrd="0" presId="urn:microsoft.com/office/officeart/2005/8/layout/list1"/>
    <dgm:cxn modelId="{43C7657E-EC19-4E9B-BEE5-BDA53FB022A0}" type="presParOf" srcId="{D504DBBE-0337-426F-A904-206B6FB6BCE8}" destId="{C045BD0C-76A3-4825-ADDE-718B824CF379}" srcOrd="0" destOrd="0" presId="urn:microsoft.com/office/officeart/2005/8/layout/list1"/>
    <dgm:cxn modelId="{2C9C45D0-D5CD-4C79-996C-631B49D45901}" type="presParOf" srcId="{D504DBBE-0337-426F-A904-206B6FB6BCE8}" destId="{1FBD4CE3-0A62-4420-937D-D7206A8E94B7}" srcOrd="1" destOrd="0" presId="urn:microsoft.com/office/officeart/2005/8/layout/list1"/>
    <dgm:cxn modelId="{D78B03E6-1F96-488F-A576-7B3FEA67BA35}" type="presParOf" srcId="{08D7D7EF-76B7-4CDC-A750-CE20C5EC45E9}" destId="{4FC2F811-317F-4C5E-B94A-384217049175}" srcOrd="25" destOrd="0" presId="urn:microsoft.com/office/officeart/2005/8/layout/list1"/>
    <dgm:cxn modelId="{E09D2169-BFC7-4A31-BEAC-C482E0581335}" type="presParOf" srcId="{08D7D7EF-76B7-4CDC-A750-CE20C5EC45E9}" destId="{7A5F3125-2E90-449C-ABAD-130D43AA673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3" qsCatId="simple" csTypeId="urn:microsoft.com/office/officeart/2005/8/colors/accent1_2#49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/>
      <dgm:spPr/>
      <dgm:t>
        <a:bodyPr/>
        <a:lstStyle/>
        <a:p>
          <a:r>
            <a:rPr lang="en-US" sz="2800" b="0" dirty="0" smtClean="0"/>
            <a:t>IP Subnetting</a:t>
          </a:r>
          <a:endParaRPr lang="en-US" sz="2800" b="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/>
      <dgm:spPr/>
      <dgm:t>
        <a:bodyPr/>
        <a:lstStyle/>
        <a:p>
          <a:r>
            <a:rPr lang="en-US" sz="2800" dirty="0" smtClean="0"/>
            <a:t>Network Address Translation (NAT)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/>
      <dgm:spPr/>
      <dgm:t>
        <a:bodyPr/>
        <a:lstStyle/>
        <a:p>
          <a:r>
            <a:rPr lang="en-US" sz="2800" dirty="0" smtClean="0"/>
            <a:t>DNS and DHCP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/>
      <dgm:spPr/>
      <dgm:t>
        <a:bodyPr/>
        <a:lstStyle/>
        <a:p>
          <a:r>
            <a:rPr lang="en-US" sz="2800" dirty="0" smtClean="0"/>
            <a:t>SNMP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dirty="0" smtClean="0"/>
            <a:t>Multiprotocol Label Switching</a:t>
          </a:r>
          <a:endParaRPr lang="en-US" sz="28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/>
      <dgm:spPr/>
      <dgm:t>
        <a:bodyPr/>
        <a:lstStyle/>
        <a:p>
          <a:r>
            <a:rPr lang="en-US" sz="2800" dirty="0" smtClean="0"/>
            <a:t>Securing Internet Transmission</a:t>
          </a:r>
          <a:endParaRPr lang="en-US" sz="28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45006F66-8FD7-4BA8-8D5B-CF05679B7510}">
      <dgm:prSet custT="1"/>
      <dgm:spPr/>
      <dgm:t>
        <a:bodyPr/>
        <a:lstStyle/>
        <a:p>
          <a:r>
            <a:rPr lang="en-US" sz="2800" dirty="0" smtClean="0"/>
            <a:t>IPv6 Management</a:t>
          </a:r>
          <a:endParaRPr lang="en-US" sz="2800" dirty="0"/>
        </a:p>
      </dgm:t>
    </dgm:pt>
    <dgm:pt modelId="{F13C8DF7-FF95-4773-B5E9-DD45F133FD96}" type="parTrans" cxnId="{8037997E-2226-4BE0-BEAC-799C36D77268}">
      <dgm:prSet/>
      <dgm:spPr/>
      <dgm:t>
        <a:bodyPr/>
        <a:lstStyle/>
        <a:p>
          <a:endParaRPr lang="en-US"/>
        </a:p>
      </dgm:t>
    </dgm:pt>
    <dgm:pt modelId="{88678F65-0A82-43A0-967C-517FD4400002}" type="sibTrans" cxnId="{8037997E-2226-4BE0-BEAC-799C36D77268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  <dgm:t>
        <a:bodyPr/>
        <a:lstStyle/>
        <a:p>
          <a:endParaRPr lang="en-US"/>
        </a:p>
      </dgm:t>
    </dgm:pt>
    <dgm:pt modelId="{782BD966-BEB2-467D-95DB-90EBB95FF10B}" type="pres">
      <dgm:prSet presAssocID="{FDDFCEB3-D85D-41D5-BE70-F55F833AB9C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  <dgm:t>
        <a:bodyPr/>
        <a:lstStyle/>
        <a:p>
          <a:endParaRPr lang="en-US"/>
        </a:p>
      </dgm:t>
    </dgm:pt>
    <dgm:pt modelId="{035A2F41-E1AE-44ED-8F0D-1E9A56A809AA}" type="pres">
      <dgm:prSet presAssocID="{FDDFCEB3-D85D-41D5-BE70-F55F833AB9CF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2DDF-9C52-4FF2-902A-6E26DE4D7B40}" type="pres">
      <dgm:prSet presAssocID="{2C86EB79-3BC9-445C-A3CE-85562538D985}" presName="spaceBetweenRectangles" presStyleCnt="0"/>
      <dgm:spPr/>
      <dgm:t>
        <a:bodyPr/>
        <a:lstStyle/>
        <a:p>
          <a:endParaRPr lang="en-US"/>
        </a:p>
      </dgm:t>
    </dgm:pt>
    <dgm:pt modelId="{0B3F144F-8C8D-4738-90D2-EC7C3946E4A6}" type="pres">
      <dgm:prSet presAssocID="{0A081AEC-8248-4DAF-A528-AF8004ED536F}" presName="parentLin" presStyleCnt="0"/>
      <dgm:spPr/>
      <dgm:t>
        <a:bodyPr/>
        <a:lstStyle/>
        <a:p>
          <a:endParaRPr lang="en-US"/>
        </a:p>
      </dgm:t>
    </dgm:pt>
    <dgm:pt modelId="{05109C4D-C47D-4B53-9FD7-3B9155313FBC}" type="pres">
      <dgm:prSet presAssocID="{0A081AEC-8248-4DAF-A528-AF8004ED536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7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  <dgm:t>
        <a:bodyPr/>
        <a:lstStyle/>
        <a:p>
          <a:endParaRPr lang="en-US"/>
        </a:p>
      </dgm:t>
    </dgm:pt>
    <dgm:pt modelId="{E1E754EB-A47D-441E-B41B-F4699E1D1E35}" type="pres">
      <dgm:prSet presAssocID="{0A081AEC-8248-4DAF-A528-AF8004ED536F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0F1D8-5E09-4529-8BA3-904536D46B3D}" type="pres">
      <dgm:prSet presAssocID="{12799D31-3202-44D4-81A7-339C91B043D5}" presName="spaceBetweenRectangles" presStyleCnt="0"/>
      <dgm:spPr/>
      <dgm:t>
        <a:bodyPr/>
        <a:lstStyle/>
        <a:p>
          <a:endParaRPr lang="en-US"/>
        </a:p>
      </dgm:t>
    </dgm:pt>
    <dgm:pt modelId="{5D0D0A97-EF9C-4166-A52F-7F23995543D9}" type="pres">
      <dgm:prSet presAssocID="{038D6E2C-EF3B-4F45-B09F-052A2F076B8E}" presName="parentLin" presStyleCnt="0"/>
      <dgm:spPr/>
      <dgm:t>
        <a:bodyPr/>
        <a:lstStyle/>
        <a:p>
          <a:endParaRPr lang="en-US"/>
        </a:p>
      </dgm:t>
    </dgm:pt>
    <dgm:pt modelId="{CA752C81-D4F2-4021-96CD-B5BE329B9F92}" type="pres">
      <dgm:prSet presAssocID="{038D6E2C-EF3B-4F45-B09F-052A2F076B8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  <dgm:t>
        <a:bodyPr/>
        <a:lstStyle/>
        <a:p>
          <a:endParaRPr lang="en-US"/>
        </a:p>
      </dgm:t>
    </dgm:pt>
    <dgm:pt modelId="{C6229F7B-E540-40D9-88E5-61DB63361BC3}" type="pres">
      <dgm:prSet presAssocID="{038D6E2C-EF3B-4F45-B09F-052A2F076B8E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6F054-A228-462B-B715-4E633B088F0A}" type="pres">
      <dgm:prSet presAssocID="{26ED8026-FB1D-44BE-8B11-4B1D633EDF66}" presName="spaceBetweenRectangles" presStyleCnt="0"/>
      <dgm:spPr/>
      <dgm:t>
        <a:bodyPr/>
        <a:lstStyle/>
        <a:p>
          <a:endParaRPr lang="en-US"/>
        </a:p>
      </dgm:t>
    </dgm:pt>
    <dgm:pt modelId="{0A214A1C-C876-4B66-876B-396E1DD1316A}" type="pres">
      <dgm:prSet presAssocID="{05E7C54C-0668-455D-A814-C5155608753B}" presName="parentLin" presStyleCnt="0"/>
      <dgm:spPr/>
      <dgm:t>
        <a:bodyPr/>
        <a:lstStyle/>
        <a:p>
          <a:endParaRPr lang="en-US"/>
        </a:p>
      </dgm:t>
    </dgm:pt>
    <dgm:pt modelId="{9FDEE972-5FE7-47E5-84FD-4704EBD01C26}" type="pres">
      <dgm:prSet presAssocID="{05E7C54C-0668-455D-A814-C5155608753B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  <dgm:t>
        <a:bodyPr/>
        <a:lstStyle/>
        <a:p>
          <a:endParaRPr lang="en-US"/>
        </a:p>
      </dgm:t>
    </dgm:pt>
    <dgm:pt modelId="{C31E6C41-A269-4DC1-84CB-AD6D1E8AEEF4}" type="pres">
      <dgm:prSet presAssocID="{05E7C54C-0668-455D-A814-C5155608753B}" presName="childText" presStyleLbl="conFgAcc1" presStyleIdx="3" presStyleCnt="7" custLinFactNeighborX="16667" custLinFactNeighborY="682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7A932-58D1-4E48-A516-D58E0BD05894}" type="pres">
      <dgm:prSet presAssocID="{E4CA69FE-A0D2-44C6-8ACB-CE2C52119F15}" presName="spaceBetweenRectangles" presStyleCnt="0"/>
      <dgm:spPr/>
      <dgm:t>
        <a:bodyPr/>
        <a:lstStyle/>
        <a:p>
          <a:endParaRPr lang="en-US"/>
        </a:p>
      </dgm:t>
    </dgm:pt>
    <dgm:pt modelId="{DAB966F8-BABE-456B-9158-BF45D05C21B7}" type="pres">
      <dgm:prSet presAssocID="{00AF7992-F586-4076-89A1-C009EE2EB095}" presName="parentLin" presStyleCnt="0"/>
      <dgm:spPr/>
      <dgm:t>
        <a:bodyPr/>
        <a:lstStyle/>
        <a:p>
          <a:endParaRPr lang="en-US"/>
        </a:p>
      </dgm:t>
    </dgm:pt>
    <dgm:pt modelId="{CDDEB338-6959-46D5-B704-5F317C3409FC}" type="pres">
      <dgm:prSet presAssocID="{00AF7992-F586-4076-89A1-C009EE2EB095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  <dgm:t>
        <a:bodyPr/>
        <a:lstStyle/>
        <a:p>
          <a:endParaRPr lang="en-US"/>
        </a:p>
      </dgm:t>
    </dgm:pt>
    <dgm:pt modelId="{30A79C4A-2C06-4425-9E1C-6B202AD79E10}" type="pres">
      <dgm:prSet presAssocID="{00AF7992-F586-4076-89A1-C009EE2EB095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056F2-D8AA-4A1B-A500-9E0D80A04919}" type="pres">
      <dgm:prSet presAssocID="{965E6D6C-FC6E-45F4-81B6-8A1C4D470284}" presName="spaceBetweenRectangles" presStyleCnt="0"/>
      <dgm:spPr/>
      <dgm:t>
        <a:bodyPr/>
        <a:lstStyle/>
        <a:p>
          <a:endParaRPr lang="en-US"/>
        </a:p>
      </dgm:t>
    </dgm:pt>
    <dgm:pt modelId="{4C7D01CA-F622-4E04-A235-8E7F6E6CEC36}" type="pres">
      <dgm:prSet presAssocID="{734C166E-EDA5-45FF-8FAC-479636500EC8}" presName="parentLin" presStyleCnt="0"/>
      <dgm:spPr/>
      <dgm:t>
        <a:bodyPr/>
        <a:lstStyle/>
        <a:p>
          <a:endParaRPr lang="en-US"/>
        </a:p>
      </dgm:t>
    </dgm:pt>
    <dgm:pt modelId="{62F046EC-7E75-4B58-B70E-D98BA5501664}" type="pres">
      <dgm:prSet presAssocID="{734C166E-EDA5-45FF-8FAC-479636500EC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7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  <dgm:t>
        <a:bodyPr/>
        <a:lstStyle/>
        <a:p>
          <a:endParaRPr lang="en-US"/>
        </a:p>
      </dgm:t>
    </dgm:pt>
    <dgm:pt modelId="{B9C153BC-2DE0-4BED-AF30-EA5347CA0C70}" type="pres">
      <dgm:prSet presAssocID="{734C166E-EDA5-45FF-8FAC-479636500EC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D4D90-812E-4553-A0C9-13481C922FA8}" type="pres">
      <dgm:prSet presAssocID="{EDBE3A90-9FC8-4486-B82E-01FB3341A5CE}" presName="spaceBetweenRectangles" presStyleCnt="0"/>
      <dgm:spPr/>
      <dgm:t>
        <a:bodyPr/>
        <a:lstStyle/>
        <a:p>
          <a:endParaRPr lang="en-US"/>
        </a:p>
      </dgm:t>
    </dgm:pt>
    <dgm:pt modelId="{D504DBBE-0337-426F-A904-206B6FB6BCE8}" type="pres">
      <dgm:prSet presAssocID="{45006F66-8FD7-4BA8-8D5B-CF05679B7510}" presName="parentLin" presStyleCnt="0"/>
      <dgm:spPr/>
      <dgm:t>
        <a:bodyPr/>
        <a:lstStyle/>
        <a:p>
          <a:endParaRPr lang="en-US"/>
        </a:p>
      </dgm:t>
    </dgm:pt>
    <dgm:pt modelId="{C045BD0C-76A3-4825-ADDE-718B824CF379}" type="pres">
      <dgm:prSet presAssocID="{45006F66-8FD7-4BA8-8D5B-CF05679B7510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1FBD4CE3-0A62-4420-937D-D7206A8E94B7}" type="pres">
      <dgm:prSet presAssocID="{45006F66-8FD7-4BA8-8D5B-CF05679B7510}" presName="parentText" presStyleLbl="node1" presStyleIdx="6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2F811-317F-4C5E-B94A-384217049175}" type="pres">
      <dgm:prSet presAssocID="{45006F66-8FD7-4BA8-8D5B-CF05679B7510}" presName="negativeSpace" presStyleCnt="0"/>
      <dgm:spPr/>
      <dgm:t>
        <a:bodyPr/>
        <a:lstStyle/>
        <a:p>
          <a:endParaRPr lang="en-US"/>
        </a:p>
      </dgm:t>
    </dgm:pt>
    <dgm:pt modelId="{7A5F3125-2E90-449C-ABAD-130D43AA673C}" type="pres">
      <dgm:prSet presAssocID="{45006F66-8FD7-4BA8-8D5B-CF05679B7510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0A0A0C-F35D-4441-B67F-2F16C82A8D79}" type="presOf" srcId="{0A081AEC-8248-4DAF-A528-AF8004ED536F}" destId="{6816AD51-5A02-4278-9D16-501A620036D8}" srcOrd="1" destOrd="0" presId="urn:microsoft.com/office/officeart/2005/8/layout/list1"/>
    <dgm:cxn modelId="{93378A4D-58E9-4C49-83D7-D1BB80EAF7DA}" type="presOf" srcId="{45006F66-8FD7-4BA8-8D5B-CF05679B7510}" destId="{1FBD4CE3-0A62-4420-937D-D7206A8E94B7}" srcOrd="1" destOrd="0" presId="urn:microsoft.com/office/officeart/2005/8/layout/list1"/>
    <dgm:cxn modelId="{CE40DBAF-DC38-44B4-B497-A72F3501E7EF}" type="presOf" srcId="{00AF7992-F586-4076-89A1-C009EE2EB095}" destId="{CDDEB338-6959-46D5-B704-5F317C3409FC}" srcOrd="0" destOrd="0" presId="urn:microsoft.com/office/officeart/2005/8/layout/list1"/>
    <dgm:cxn modelId="{BC9E1098-0F86-47EB-A50A-C16384CDBCFF}" type="presOf" srcId="{038D6E2C-EF3B-4F45-B09F-052A2F076B8E}" destId="{CA752C81-D4F2-4021-96CD-B5BE329B9F92}" srcOrd="0" destOrd="0" presId="urn:microsoft.com/office/officeart/2005/8/layout/list1"/>
    <dgm:cxn modelId="{411C42CB-2C7C-4DA2-B79D-78EF81D7A509}" type="presOf" srcId="{0A081AEC-8248-4DAF-A528-AF8004ED536F}" destId="{05109C4D-C47D-4B53-9FD7-3B9155313FBC}" srcOrd="0" destOrd="0" presId="urn:microsoft.com/office/officeart/2005/8/layout/list1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04FC2DD5-C8B8-4C54-A7F9-9E68EFCED168}" type="presOf" srcId="{05E7C54C-0668-455D-A814-C5155608753B}" destId="{9FDEE972-5FE7-47E5-84FD-4704EBD01C26}" srcOrd="0" destOrd="0" presId="urn:microsoft.com/office/officeart/2005/8/layout/list1"/>
    <dgm:cxn modelId="{8037997E-2226-4BE0-BEAC-799C36D77268}" srcId="{440C20CC-C996-45B9-A5B6-EBBB57CEA719}" destId="{45006F66-8FD7-4BA8-8D5B-CF05679B7510}" srcOrd="6" destOrd="0" parTransId="{F13C8DF7-FF95-4773-B5E9-DD45F133FD96}" sibTransId="{88678F65-0A82-43A0-967C-517FD4400002}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03ACE163-A402-4EF5-BDAB-C09D48725211}" type="presOf" srcId="{45006F66-8FD7-4BA8-8D5B-CF05679B7510}" destId="{C045BD0C-76A3-4825-ADDE-718B824CF379}" srcOrd="0" destOrd="0" presId="urn:microsoft.com/office/officeart/2005/8/layout/list1"/>
    <dgm:cxn modelId="{25CA10D6-57DC-4456-9CE1-8227096B49C8}" type="presOf" srcId="{00AF7992-F586-4076-89A1-C009EE2EB095}" destId="{B62766A0-C536-46E1-9323-7D560A54E7A6}" srcOrd="1" destOrd="0" presId="urn:microsoft.com/office/officeart/2005/8/layout/list1"/>
    <dgm:cxn modelId="{4053EEFD-80BC-4ED9-8F97-B86F392C8943}" type="presOf" srcId="{734C166E-EDA5-45FF-8FAC-479636500EC8}" destId="{1048A9E5-2DB7-4A91-847C-4E9F9492EF99}" srcOrd="1" destOrd="0" presId="urn:microsoft.com/office/officeart/2005/8/layout/list1"/>
    <dgm:cxn modelId="{D94F1FDF-FCC0-40F7-9A72-A7EE8685E130}" type="presOf" srcId="{05E7C54C-0668-455D-A814-C5155608753B}" destId="{A111E8C8-B161-4A51-ADF9-4158FD7EFA66}" srcOrd="1" destOrd="0" presId="urn:microsoft.com/office/officeart/2005/8/layout/list1"/>
    <dgm:cxn modelId="{CDBF9346-74EB-4463-B6C3-F726DAA3044F}" type="presOf" srcId="{734C166E-EDA5-45FF-8FAC-479636500EC8}" destId="{62F046EC-7E75-4B58-B70E-D98BA5501664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4C5707BC-A430-4D12-B609-6D9EB3555219}" type="presOf" srcId="{FDDFCEB3-D85D-41D5-BE70-F55F833AB9CF}" destId="{99BCB51E-A37A-4EB3-AB4C-A979A8A01F38}" srcOrd="1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FCDDF12B-0038-4D38-9C81-04282254243A}" type="presOf" srcId="{440C20CC-C996-45B9-A5B6-EBBB57CEA719}" destId="{08D7D7EF-76B7-4CDC-A750-CE20C5EC45E9}" srcOrd="0" destOrd="0" presId="urn:microsoft.com/office/officeart/2005/8/layout/list1"/>
    <dgm:cxn modelId="{572B9077-FB43-4B90-AF2F-4D034EE60829}" type="presOf" srcId="{FDDFCEB3-D85D-41D5-BE70-F55F833AB9CF}" destId="{782BD966-BEB2-467D-95DB-90EBB95FF10B}" srcOrd="0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6BA43A23-DED3-46E5-82B9-F11600BBAE77}" type="presOf" srcId="{038D6E2C-EF3B-4F45-B09F-052A2F076B8E}" destId="{70C2D828-16E1-4E7F-ADD2-D2B771400BDC}" srcOrd="1" destOrd="0" presId="urn:microsoft.com/office/officeart/2005/8/layout/list1"/>
    <dgm:cxn modelId="{76F175C7-4B70-432B-B4F5-5AF825E0F98C}" type="presParOf" srcId="{08D7D7EF-76B7-4CDC-A750-CE20C5EC45E9}" destId="{F4BCA5B3-CF4D-4CBB-A57A-5BFDD6A2E2B7}" srcOrd="0" destOrd="0" presId="urn:microsoft.com/office/officeart/2005/8/layout/list1"/>
    <dgm:cxn modelId="{128DED3F-9CC4-46F8-828B-6F13C6AC6F58}" type="presParOf" srcId="{F4BCA5B3-CF4D-4CBB-A57A-5BFDD6A2E2B7}" destId="{782BD966-BEB2-467D-95DB-90EBB95FF10B}" srcOrd="0" destOrd="0" presId="urn:microsoft.com/office/officeart/2005/8/layout/list1"/>
    <dgm:cxn modelId="{C17E3501-3616-40FF-88A1-21C2DD2EF8E1}" type="presParOf" srcId="{F4BCA5B3-CF4D-4CBB-A57A-5BFDD6A2E2B7}" destId="{99BCB51E-A37A-4EB3-AB4C-A979A8A01F38}" srcOrd="1" destOrd="0" presId="urn:microsoft.com/office/officeart/2005/8/layout/list1"/>
    <dgm:cxn modelId="{42038987-4037-4A91-AC46-47AA60CD6562}" type="presParOf" srcId="{08D7D7EF-76B7-4CDC-A750-CE20C5EC45E9}" destId="{DDAB02D1-C264-4B0C-80D7-C8835D57F01C}" srcOrd="1" destOrd="0" presId="urn:microsoft.com/office/officeart/2005/8/layout/list1"/>
    <dgm:cxn modelId="{B390CCC7-5C3A-4510-8AA8-31C30C779556}" type="presParOf" srcId="{08D7D7EF-76B7-4CDC-A750-CE20C5EC45E9}" destId="{035A2F41-E1AE-44ED-8F0D-1E9A56A809AA}" srcOrd="2" destOrd="0" presId="urn:microsoft.com/office/officeart/2005/8/layout/list1"/>
    <dgm:cxn modelId="{A6E1F649-461A-464E-A458-25CEBA4E7B2D}" type="presParOf" srcId="{08D7D7EF-76B7-4CDC-A750-CE20C5EC45E9}" destId="{3CB82DDF-9C52-4FF2-902A-6E26DE4D7B40}" srcOrd="3" destOrd="0" presId="urn:microsoft.com/office/officeart/2005/8/layout/list1"/>
    <dgm:cxn modelId="{811EFF54-D817-4244-86D7-5BE5C62FAB72}" type="presParOf" srcId="{08D7D7EF-76B7-4CDC-A750-CE20C5EC45E9}" destId="{0B3F144F-8C8D-4738-90D2-EC7C3946E4A6}" srcOrd="4" destOrd="0" presId="urn:microsoft.com/office/officeart/2005/8/layout/list1"/>
    <dgm:cxn modelId="{B2A079FB-B4D7-46C3-85D0-472DFE6E9CAB}" type="presParOf" srcId="{0B3F144F-8C8D-4738-90D2-EC7C3946E4A6}" destId="{05109C4D-C47D-4B53-9FD7-3B9155313FBC}" srcOrd="0" destOrd="0" presId="urn:microsoft.com/office/officeart/2005/8/layout/list1"/>
    <dgm:cxn modelId="{58B70D31-98D6-4DED-A43E-F2881F06223A}" type="presParOf" srcId="{0B3F144F-8C8D-4738-90D2-EC7C3946E4A6}" destId="{6816AD51-5A02-4278-9D16-501A620036D8}" srcOrd="1" destOrd="0" presId="urn:microsoft.com/office/officeart/2005/8/layout/list1"/>
    <dgm:cxn modelId="{BA626BF3-B849-4853-8C29-2C4B8ADE1F48}" type="presParOf" srcId="{08D7D7EF-76B7-4CDC-A750-CE20C5EC45E9}" destId="{1E1D4528-6BD7-4D8F-B6DF-B97F1D510D61}" srcOrd="5" destOrd="0" presId="urn:microsoft.com/office/officeart/2005/8/layout/list1"/>
    <dgm:cxn modelId="{7E91FE3B-9A7A-41F4-86C5-072DE3BB6805}" type="presParOf" srcId="{08D7D7EF-76B7-4CDC-A750-CE20C5EC45E9}" destId="{E1E754EB-A47D-441E-B41B-F4699E1D1E35}" srcOrd="6" destOrd="0" presId="urn:microsoft.com/office/officeart/2005/8/layout/list1"/>
    <dgm:cxn modelId="{815B999C-F16B-4E3C-A709-79D9A33E3051}" type="presParOf" srcId="{08D7D7EF-76B7-4CDC-A750-CE20C5EC45E9}" destId="{55F0F1D8-5E09-4529-8BA3-904536D46B3D}" srcOrd="7" destOrd="0" presId="urn:microsoft.com/office/officeart/2005/8/layout/list1"/>
    <dgm:cxn modelId="{379722D8-10FC-41E7-94AC-9ADEAA30CBF7}" type="presParOf" srcId="{08D7D7EF-76B7-4CDC-A750-CE20C5EC45E9}" destId="{5D0D0A97-EF9C-4166-A52F-7F23995543D9}" srcOrd="8" destOrd="0" presId="urn:microsoft.com/office/officeart/2005/8/layout/list1"/>
    <dgm:cxn modelId="{1ECA3353-0093-4B50-B230-27E49C929B23}" type="presParOf" srcId="{5D0D0A97-EF9C-4166-A52F-7F23995543D9}" destId="{CA752C81-D4F2-4021-96CD-B5BE329B9F92}" srcOrd="0" destOrd="0" presId="urn:microsoft.com/office/officeart/2005/8/layout/list1"/>
    <dgm:cxn modelId="{D30C3911-B232-4F1B-A65F-057234111385}" type="presParOf" srcId="{5D0D0A97-EF9C-4166-A52F-7F23995543D9}" destId="{70C2D828-16E1-4E7F-ADD2-D2B771400BDC}" srcOrd="1" destOrd="0" presId="urn:microsoft.com/office/officeart/2005/8/layout/list1"/>
    <dgm:cxn modelId="{08A9B483-9FC1-4B99-8432-C2F5A45BC581}" type="presParOf" srcId="{08D7D7EF-76B7-4CDC-A750-CE20C5EC45E9}" destId="{2E1F06BB-40C0-482E-9B9E-3D9E25F8212D}" srcOrd="9" destOrd="0" presId="urn:microsoft.com/office/officeart/2005/8/layout/list1"/>
    <dgm:cxn modelId="{87A29187-392A-4C47-813A-E3F0B4120EC8}" type="presParOf" srcId="{08D7D7EF-76B7-4CDC-A750-CE20C5EC45E9}" destId="{C6229F7B-E540-40D9-88E5-61DB63361BC3}" srcOrd="10" destOrd="0" presId="urn:microsoft.com/office/officeart/2005/8/layout/list1"/>
    <dgm:cxn modelId="{AF487B36-2E00-4C0F-82F4-F95EAC41A2BF}" type="presParOf" srcId="{08D7D7EF-76B7-4CDC-A750-CE20C5EC45E9}" destId="{9B46F054-A228-462B-B715-4E633B088F0A}" srcOrd="11" destOrd="0" presId="urn:microsoft.com/office/officeart/2005/8/layout/list1"/>
    <dgm:cxn modelId="{BEB136F7-16FC-417C-82B8-2CA4A28AF8BC}" type="presParOf" srcId="{08D7D7EF-76B7-4CDC-A750-CE20C5EC45E9}" destId="{0A214A1C-C876-4B66-876B-396E1DD1316A}" srcOrd="12" destOrd="0" presId="urn:microsoft.com/office/officeart/2005/8/layout/list1"/>
    <dgm:cxn modelId="{EC210460-AE33-438D-AEFB-C9DC15391F76}" type="presParOf" srcId="{0A214A1C-C876-4B66-876B-396E1DD1316A}" destId="{9FDEE972-5FE7-47E5-84FD-4704EBD01C26}" srcOrd="0" destOrd="0" presId="urn:microsoft.com/office/officeart/2005/8/layout/list1"/>
    <dgm:cxn modelId="{B2807DE1-6FAA-4499-9A90-08DEA257DA54}" type="presParOf" srcId="{0A214A1C-C876-4B66-876B-396E1DD1316A}" destId="{A111E8C8-B161-4A51-ADF9-4158FD7EFA66}" srcOrd="1" destOrd="0" presId="urn:microsoft.com/office/officeart/2005/8/layout/list1"/>
    <dgm:cxn modelId="{3CEBD1C5-9ADB-4176-95A9-A3FBB1CB33AD}" type="presParOf" srcId="{08D7D7EF-76B7-4CDC-A750-CE20C5EC45E9}" destId="{D7044E05-2AB7-46A3-878C-BE8430BEDCC2}" srcOrd="13" destOrd="0" presId="urn:microsoft.com/office/officeart/2005/8/layout/list1"/>
    <dgm:cxn modelId="{6CFCE5C2-11FB-4B85-9EB0-5FF9F99EA38D}" type="presParOf" srcId="{08D7D7EF-76B7-4CDC-A750-CE20C5EC45E9}" destId="{C31E6C41-A269-4DC1-84CB-AD6D1E8AEEF4}" srcOrd="14" destOrd="0" presId="urn:microsoft.com/office/officeart/2005/8/layout/list1"/>
    <dgm:cxn modelId="{4B23AFF9-9649-4048-B0F5-45B584A76B85}" type="presParOf" srcId="{08D7D7EF-76B7-4CDC-A750-CE20C5EC45E9}" destId="{EA17A932-58D1-4E48-A516-D58E0BD05894}" srcOrd="15" destOrd="0" presId="urn:microsoft.com/office/officeart/2005/8/layout/list1"/>
    <dgm:cxn modelId="{3A85E13C-CDC5-4396-9115-9FE000741357}" type="presParOf" srcId="{08D7D7EF-76B7-4CDC-A750-CE20C5EC45E9}" destId="{DAB966F8-BABE-456B-9158-BF45D05C21B7}" srcOrd="16" destOrd="0" presId="urn:microsoft.com/office/officeart/2005/8/layout/list1"/>
    <dgm:cxn modelId="{BC5C9402-0512-4517-BAFF-3B365F765F25}" type="presParOf" srcId="{DAB966F8-BABE-456B-9158-BF45D05C21B7}" destId="{CDDEB338-6959-46D5-B704-5F317C3409FC}" srcOrd="0" destOrd="0" presId="urn:microsoft.com/office/officeart/2005/8/layout/list1"/>
    <dgm:cxn modelId="{1B63B313-354D-49EE-B4DC-7D139A99820B}" type="presParOf" srcId="{DAB966F8-BABE-456B-9158-BF45D05C21B7}" destId="{B62766A0-C536-46E1-9323-7D560A54E7A6}" srcOrd="1" destOrd="0" presId="urn:microsoft.com/office/officeart/2005/8/layout/list1"/>
    <dgm:cxn modelId="{D4C27AF6-C629-446A-AEE0-A1D4400C8B7E}" type="presParOf" srcId="{08D7D7EF-76B7-4CDC-A750-CE20C5EC45E9}" destId="{09433616-53D7-4405-A475-EB50ADE4FDB4}" srcOrd="17" destOrd="0" presId="urn:microsoft.com/office/officeart/2005/8/layout/list1"/>
    <dgm:cxn modelId="{FF41D758-EBC4-409E-A7A0-2951DDFF63AB}" type="presParOf" srcId="{08D7D7EF-76B7-4CDC-A750-CE20C5EC45E9}" destId="{30A79C4A-2C06-4425-9E1C-6B202AD79E10}" srcOrd="18" destOrd="0" presId="urn:microsoft.com/office/officeart/2005/8/layout/list1"/>
    <dgm:cxn modelId="{C49C5709-8613-409F-8507-D9890F1B4EAC}" type="presParOf" srcId="{08D7D7EF-76B7-4CDC-A750-CE20C5EC45E9}" destId="{16D056F2-D8AA-4A1B-A500-9E0D80A04919}" srcOrd="19" destOrd="0" presId="urn:microsoft.com/office/officeart/2005/8/layout/list1"/>
    <dgm:cxn modelId="{9A29FFA9-F736-42F3-AAE9-B7491684399F}" type="presParOf" srcId="{08D7D7EF-76B7-4CDC-A750-CE20C5EC45E9}" destId="{4C7D01CA-F622-4E04-A235-8E7F6E6CEC36}" srcOrd="20" destOrd="0" presId="urn:microsoft.com/office/officeart/2005/8/layout/list1"/>
    <dgm:cxn modelId="{C11B6968-9BEB-4E74-A73E-398299B5A290}" type="presParOf" srcId="{4C7D01CA-F622-4E04-A235-8E7F6E6CEC36}" destId="{62F046EC-7E75-4B58-B70E-D98BA5501664}" srcOrd="0" destOrd="0" presId="urn:microsoft.com/office/officeart/2005/8/layout/list1"/>
    <dgm:cxn modelId="{EA823FBB-F036-4C07-BC36-51EAF04E2E08}" type="presParOf" srcId="{4C7D01CA-F622-4E04-A235-8E7F6E6CEC36}" destId="{1048A9E5-2DB7-4A91-847C-4E9F9492EF99}" srcOrd="1" destOrd="0" presId="urn:microsoft.com/office/officeart/2005/8/layout/list1"/>
    <dgm:cxn modelId="{CD4418E4-0108-45B0-AA24-4C351F40A847}" type="presParOf" srcId="{08D7D7EF-76B7-4CDC-A750-CE20C5EC45E9}" destId="{D2B24D5B-ED63-4244-BC7A-56C9AE6FD8E0}" srcOrd="21" destOrd="0" presId="urn:microsoft.com/office/officeart/2005/8/layout/list1"/>
    <dgm:cxn modelId="{002234AB-B52C-415C-96F0-A13A471AC344}" type="presParOf" srcId="{08D7D7EF-76B7-4CDC-A750-CE20C5EC45E9}" destId="{B9C153BC-2DE0-4BED-AF30-EA5347CA0C70}" srcOrd="22" destOrd="0" presId="urn:microsoft.com/office/officeart/2005/8/layout/list1"/>
    <dgm:cxn modelId="{E2D8F195-6528-4258-BD05-6F63148B797F}" type="presParOf" srcId="{08D7D7EF-76B7-4CDC-A750-CE20C5EC45E9}" destId="{A0CD4D90-812E-4553-A0C9-13481C922FA8}" srcOrd="23" destOrd="0" presId="urn:microsoft.com/office/officeart/2005/8/layout/list1"/>
    <dgm:cxn modelId="{B108794E-A8B3-40EA-9163-E5E3DB382DC7}" type="presParOf" srcId="{08D7D7EF-76B7-4CDC-A750-CE20C5EC45E9}" destId="{D504DBBE-0337-426F-A904-206B6FB6BCE8}" srcOrd="24" destOrd="0" presId="urn:microsoft.com/office/officeart/2005/8/layout/list1"/>
    <dgm:cxn modelId="{C1794540-A6B0-4AC8-B40D-2DC484B3E48F}" type="presParOf" srcId="{D504DBBE-0337-426F-A904-206B6FB6BCE8}" destId="{C045BD0C-76A3-4825-ADDE-718B824CF379}" srcOrd="0" destOrd="0" presId="urn:microsoft.com/office/officeart/2005/8/layout/list1"/>
    <dgm:cxn modelId="{23330655-EEF2-4BFC-A056-D6E5B023BD39}" type="presParOf" srcId="{D504DBBE-0337-426F-A904-206B6FB6BCE8}" destId="{1FBD4CE3-0A62-4420-937D-D7206A8E94B7}" srcOrd="1" destOrd="0" presId="urn:microsoft.com/office/officeart/2005/8/layout/list1"/>
    <dgm:cxn modelId="{56DD6933-D831-4452-A6DE-AFE1307F0CC3}" type="presParOf" srcId="{08D7D7EF-76B7-4CDC-A750-CE20C5EC45E9}" destId="{4FC2F811-317F-4C5E-B94A-384217049175}" srcOrd="25" destOrd="0" presId="urn:microsoft.com/office/officeart/2005/8/layout/list1"/>
    <dgm:cxn modelId="{00575215-6B6B-41C4-8BA0-82A1909E6D45}" type="presParOf" srcId="{08D7D7EF-76B7-4CDC-A750-CE20C5EC45E9}" destId="{7A5F3125-2E90-449C-ABAD-130D43AA673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3" qsCatId="simple" csTypeId="urn:microsoft.com/office/officeart/2005/8/colors/accent1_2#49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/>
      <dgm:spPr/>
      <dgm:t>
        <a:bodyPr/>
        <a:lstStyle/>
        <a:p>
          <a:r>
            <a:rPr lang="en-US" sz="2800" b="0" dirty="0" smtClean="0"/>
            <a:t>IP Subnetting</a:t>
          </a:r>
          <a:endParaRPr lang="en-US" sz="2800" b="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/>
      <dgm:spPr/>
      <dgm:t>
        <a:bodyPr/>
        <a:lstStyle/>
        <a:p>
          <a:r>
            <a:rPr lang="en-US" sz="2800" dirty="0" smtClean="0"/>
            <a:t>Network Address Translation (NAT)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/>
      <dgm:spPr/>
      <dgm:t>
        <a:bodyPr/>
        <a:lstStyle/>
        <a:p>
          <a:r>
            <a:rPr lang="en-US" sz="2800" dirty="0" smtClean="0"/>
            <a:t>DNS and DHCP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/>
      <dgm:spPr/>
      <dgm:t>
        <a:bodyPr/>
        <a:lstStyle/>
        <a:p>
          <a:r>
            <a:rPr lang="en-US" sz="2800" dirty="0" smtClean="0"/>
            <a:t>SNMP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/>
      <dgm:spPr/>
      <dgm:t>
        <a:bodyPr/>
        <a:lstStyle/>
        <a:p>
          <a:r>
            <a:rPr lang="en-US" sz="2800" dirty="0" smtClean="0"/>
            <a:t>Multiprotocol Label Switching</a:t>
          </a:r>
          <a:endParaRPr lang="en-US" sz="24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dirty="0" smtClean="0"/>
            <a:t>Securing Internet Transmission</a:t>
          </a:r>
          <a:endParaRPr lang="en-US" sz="32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45006F66-8FD7-4BA8-8D5B-CF05679B7510}">
      <dgm:prSet custT="1"/>
      <dgm:spPr/>
      <dgm:t>
        <a:bodyPr/>
        <a:lstStyle/>
        <a:p>
          <a:r>
            <a:rPr lang="en-US" sz="2800" dirty="0" smtClean="0"/>
            <a:t>IPv6 Management</a:t>
          </a:r>
          <a:endParaRPr lang="en-US" sz="2800" dirty="0"/>
        </a:p>
      </dgm:t>
    </dgm:pt>
    <dgm:pt modelId="{F13C8DF7-FF95-4773-B5E9-DD45F133FD96}" type="parTrans" cxnId="{8037997E-2226-4BE0-BEAC-799C36D77268}">
      <dgm:prSet/>
      <dgm:spPr/>
      <dgm:t>
        <a:bodyPr/>
        <a:lstStyle/>
        <a:p>
          <a:endParaRPr lang="en-US"/>
        </a:p>
      </dgm:t>
    </dgm:pt>
    <dgm:pt modelId="{88678F65-0A82-43A0-967C-517FD4400002}" type="sibTrans" cxnId="{8037997E-2226-4BE0-BEAC-799C36D77268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  <dgm:t>
        <a:bodyPr/>
        <a:lstStyle/>
        <a:p>
          <a:endParaRPr lang="en-US"/>
        </a:p>
      </dgm:t>
    </dgm:pt>
    <dgm:pt modelId="{782BD966-BEB2-467D-95DB-90EBB95FF10B}" type="pres">
      <dgm:prSet presAssocID="{FDDFCEB3-D85D-41D5-BE70-F55F833AB9C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  <dgm:t>
        <a:bodyPr/>
        <a:lstStyle/>
        <a:p>
          <a:endParaRPr lang="en-US"/>
        </a:p>
      </dgm:t>
    </dgm:pt>
    <dgm:pt modelId="{035A2F41-E1AE-44ED-8F0D-1E9A56A809AA}" type="pres">
      <dgm:prSet presAssocID="{FDDFCEB3-D85D-41D5-BE70-F55F833AB9CF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2DDF-9C52-4FF2-902A-6E26DE4D7B40}" type="pres">
      <dgm:prSet presAssocID="{2C86EB79-3BC9-445C-A3CE-85562538D985}" presName="spaceBetweenRectangles" presStyleCnt="0"/>
      <dgm:spPr/>
      <dgm:t>
        <a:bodyPr/>
        <a:lstStyle/>
        <a:p>
          <a:endParaRPr lang="en-US"/>
        </a:p>
      </dgm:t>
    </dgm:pt>
    <dgm:pt modelId="{0B3F144F-8C8D-4738-90D2-EC7C3946E4A6}" type="pres">
      <dgm:prSet presAssocID="{0A081AEC-8248-4DAF-A528-AF8004ED536F}" presName="parentLin" presStyleCnt="0"/>
      <dgm:spPr/>
      <dgm:t>
        <a:bodyPr/>
        <a:lstStyle/>
        <a:p>
          <a:endParaRPr lang="en-US"/>
        </a:p>
      </dgm:t>
    </dgm:pt>
    <dgm:pt modelId="{05109C4D-C47D-4B53-9FD7-3B9155313FBC}" type="pres">
      <dgm:prSet presAssocID="{0A081AEC-8248-4DAF-A528-AF8004ED536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7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  <dgm:t>
        <a:bodyPr/>
        <a:lstStyle/>
        <a:p>
          <a:endParaRPr lang="en-US"/>
        </a:p>
      </dgm:t>
    </dgm:pt>
    <dgm:pt modelId="{E1E754EB-A47D-441E-B41B-F4699E1D1E35}" type="pres">
      <dgm:prSet presAssocID="{0A081AEC-8248-4DAF-A528-AF8004ED536F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0F1D8-5E09-4529-8BA3-904536D46B3D}" type="pres">
      <dgm:prSet presAssocID="{12799D31-3202-44D4-81A7-339C91B043D5}" presName="spaceBetweenRectangles" presStyleCnt="0"/>
      <dgm:spPr/>
      <dgm:t>
        <a:bodyPr/>
        <a:lstStyle/>
        <a:p>
          <a:endParaRPr lang="en-US"/>
        </a:p>
      </dgm:t>
    </dgm:pt>
    <dgm:pt modelId="{5D0D0A97-EF9C-4166-A52F-7F23995543D9}" type="pres">
      <dgm:prSet presAssocID="{038D6E2C-EF3B-4F45-B09F-052A2F076B8E}" presName="parentLin" presStyleCnt="0"/>
      <dgm:spPr/>
      <dgm:t>
        <a:bodyPr/>
        <a:lstStyle/>
        <a:p>
          <a:endParaRPr lang="en-US"/>
        </a:p>
      </dgm:t>
    </dgm:pt>
    <dgm:pt modelId="{CA752C81-D4F2-4021-96CD-B5BE329B9F92}" type="pres">
      <dgm:prSet presAssocID="{038D6E2C-EF3B-4F45-B09F-052A2F076B8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  <dgm:t>
        <a:bodyPr/>
        <a:lstStyle/>
        <a:p>
          <a:endParaRPr lang="en-US"/>
        </a:p>
      </dgm:t>
    </dgm:pt>
    <dgm:pt modelId="{C6229F7B-E540-40D9-88E5-61DB63361BC3}" type="pres">
      <dgm:prSet presAssocID="{038D6E2C-EF3B-4F45-B09F-052A2F076B8E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6F054-A228-462B-B715-4E633B088F0A}" type="pres">
      <dgm:prSet presAssocID="{26ED8026-FB1D-44BE-8B11-4B1D633EDF66}" presName="spaceBetweenRectangles" presStyleCnt="0"/>
      <dgm:spPr/>
      <dgm:t>
        <a:bodyPr/>
        <a:lstStyle/>
        <a:p>
          <a:endParaRPr lang="en-US"/>
        </a:p>
      </dgm:t>
    </dgm:pt>
    <dgm:pt modelId="{0A214A1C-C876-4B66-876B-396E1DD1316A}" type="pres">
      <dgm:prSet presAssocID="{05E7C54C-0668-455D-A814-C5155608753B}" presName="parentLin" presStyleCnt="0"/>
      <dgm:spPr/>
      <dgm:t>
        <a:bodyPr/>
        <a:lstStyle/>
        <a:p>
          <a:endParaRPr lang="en-US"/>
        </a:p>
      </dgm:t>
    </dgm:pt>
    <dgm:pt modelId="{9FDEE972-5FE7-47E5-84FD-4704EBD01C26}" type="pres">
      <dgm:prSet presAssocID="{05E7C54C-0668-455D-A814-C5155608753B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  <dgm:t>
        <a:bodyPr/>
        <a:lstStyle/>
        <a:p>
          <a:endParaRPr lang="en-US"/>
        </a:p>
      </dgm:t>
    </dgm:pt>
    <dgm:pt modelId="{C31E6C41-A269-4DC1-84CB-AD6D1E8AEEF4}" type="pres">
      <dgm:prSet presAssocID="{05E7C54C-0668-455D-A814-C5155608753B}" presName="childText" presStyleLbl="conFgAcc1" presStyleIdx="3" presStyleCnt="7" custLinFactNeighborX="16667" custLinFactNeighborY="682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7A932-58D1-4E48-A516-D58E0BD05894}" type="pres">
      <dgm:prSet presAssocID="{E4CA69FE-A0D2-44C6-8ACB-CE2C52119F15}" presName="spaceBetweenRectangles" presStyleCnt="0"/>
      <dgm:spPr/>
      <dgm:t>
        <a:bodyPr/>
        <a:lstStyle/>
        <a:p>
          <a:endParaRPr lang="en-US"/>
        </a:p>
      </dgm:t>
    </dgm:pt>
    <dgm:pt modelId="{DAB966F8-BABE-456B-9158-BF45D05C21B7}" type="pres">
      <dgm:prSet presAssocID="{00AF7992-F586-4076-89A1-C009EE2EB095}" presName="parentLin" presStyleCnt="0"/>
      <dgm:spPr/>
      <dgm:t>
        <a:bodyPr/>
        <a:lstStyle/>
        <a:p>
          <a:endParaRPr lang="en-US"/>
        </a:p>
      </dgm:t>
    </dgm:pt>
    <dgm:pt modelId="{CDDEB338-6959-46D5-B704-5F317C3409FC}" type="pres">
      <dgm:prSet presAssocID="{00AF7992-F586-4076-89A1-C009EE2EB095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  <dgm:t>
        <a:bodyPr/>
        <a:lstStyle/>
        <a:p>
          <a:endParaRPr lang="en-US"/>
        </a:p>
      </dgm:t>
    </dgm:pt>
    <dgm:pt modelId="{30A79C4A-2C06-4425-9E1C-6B202AD79E10}" type="pres">
      <dgm:prSet presAssocID="{00AF7992-F586-4076-89A1-C009EE2EB095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056F2-D8AA-4A1B-A500-9E0D80A04919}" type="pres">
      <dgm:prSet presAssocID="{965E6D6C-FC6E-45F4-81B6-8A1C4D470284}" presName="spaceBetweenRectangles" presStyleCnt="0"/>
      <dgm:spPr/>
      <dgm:t>
        <a:bodyPr/>
        <a:lstStyle/>
        <a:p>
          <a:endParaRPr lang="en-US"/>
        </a:p>
      </dgm:t>
    </dgm:pt>
    <dgm:pt modelId="{4C7D01CA-F622-4E04-A235-8E7F6E6CEC36}" type="pres">
      <dgm:prSet presAssocID="{734C166E-EDA5-45FF-8FAC-479636500EC8}" presName="parentLin" presStyleCnt="0"/>
      <dgm:spPr/>
      <dgm:t>
        <a:bodyPr/>
        <a:lstStyle/>
        <a:p>
          <a:endParaRPr lang="en-US"/>
        </a:p>
      </dgm:t>
    </dgm:pt>
    <dgm:pt modelId="{62F046EC-7E75-4B58-B70E-D98BA5501664}" type="pres">
      <dgm:prSet presAssocID="{734C166E-EDA5-45FF-8FAC-479636500EC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7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  <dgm:t>
        <a:bodyPr/>
        <a:lstStyle/>
        <a:p>
          <a:endParaRPr lang="en-US"/>
        </a:p>
      </dgm:t>
    </dgm:pt>
    <dgm:pt modelId="{B9C153BC-2DE0-4BED-AF30-EA5347CA0C70}" type="pres">
      <dgm:prSet presAssocID="{734C166E-EDA5-45FF-8FAC-479636500EC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D4D90-812E-4553-A0C9-13481C922FA8}" type="pres">
      <dgm:prSet presAssocID="{EDBE3A90-9FC8-4486-B82E-01FB3341A5CE}" presName="spaceBetweenRectangles" presStyleCnt="0"/>
      <dgm:spPr/>
      <dgm:t>
        <a:bodyPr/>
        <a:lstStyle/>
        <a:p>
          <a:endParaRPr lang="en-US"/>
        </a:p>
      </dgm:t>
    </dgm:pt>
    <dgm:pt modelId="{D504DBBE-0337-426F-A904-206B6FB6BCE8}" type="pres">
      <dgm:prSet presAssocID="{45006F66-8FD7-4BA8-8D5B-CF05679B7510}" presName="parentLin" presStyleCnt="0"/>
      <dgm:spPr/>
      <dgm:t>
        <a:bodyPr/>
        <a:lstStyle/>
        <a:p>
          <a:endParaRPr lang="en-US"/>
        </a:p>
      </dgm:t>
    </dgm:pt>
    <dgm:pt modelId="{C045BD0C-76A3-4825-ADDE-718B824CF379}" type="pres">
      <dgm:prSet presAssocID="{45006F66-8FD7-4BA8-8D5B-CF05679B7510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1FBD4CE3-0A62-4420-937D-D7206A8E94B7}" type="pres">
      <dgm:prSet presAssocID="{45006F66-8FD7-4BA8-8D5B-CF05679B7510}" presName="parentText" presStyleLbl="node1" presStyleIdx="6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2F811-317F-4C5E-B94A-384217049175}" type="pres">
      <dgm:prSet presAssocID="{45006F66-8FD7-4BA8-8D5B-CF05679B7510}" presName="negativeSpace" presStyleCnt="0"/>
      <dgm:spPr/>
      <dgm:t>
        <a:bodyPr/>
        <a:lstStyle/>
        <a:p>
          <a:endParaRPr lang="en-US"/>
        </a:p>
      </dgm:t>
    </dgm:pt>
    <dgm:pt modelId="{7A5F3125-2E90-449C-ABAD-130D43AA673C}" type="pres">
      <dgm:prSet presAssocID="{45006F66-8FD7-4BA8-8D5B-CF05679B7510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03E739F2-67D9-411D-A92B-ACB21A1B6A82}" type="presOf" srcId="{038D6E2C-EF3B-4F45-B09F-052A2F076B8E}" destId="{CA752C81-D4F2-4021-96CD-B5BE329B9F92}" srcOrd="0" destOrd="0" presId="urn:microsoft.com/office/officeart/2005/8/layout/list1"/>
    <dgm:cxn modelId="{73175271-24A0-46D6-A487-43B26C9F498C}" type="presOf" srcId="{038D6E2C-EF3B-4F45-B09F-052A2F076B8E}" destId="{70C2D828-16E1-4E7F-ADD2-D2B771400BDC}" srcOrd="1" destOrd="0" presId="urn:microsoft.com/office/officeart/2005/8/layout/list1"/>
    <dgm:cxn modelId="{2796B29C-924F-4486-9FA2-680EC72B41AE}" type="presOf" srcId="{05E7C54C-0668-455D-A814-C5155608753B}" destId="{A111E8C8-B161-4A51-ADF9-4158FD7EFA66}" srcOrd="1" destOrd="0" presId="urn:microsoft.com/office/officeart/2005/8/layout/list1"/>
    <dgm:cxn modelId="{38FD3A2D-8F18-4481-B189-8A6239267AB1}" type="presOf" srcId="{45006F66-8FD7-4BA8-8D5B-CF05679B7510}" destId="{C045BD0C-76A3-4825-ADDE-718B824CF379}" srcOrd="0" destOrd="0" presId="urn:microsoft.com/office/officeart/2005/8/layout/list1"/>
    <dgm:cxn modelId="{8037997E-2226-4BE0-BEAC-799C36D77268}" srcId="{440C20CC-C996-45B9-A5B6-EBBB57CEA719}" destId="{45006F66-8FD7-4BA8-8D5B-CF05679B7510}" srcOrd="6" destOrd="0" parTransId="{F13C8DF7-FF95-4773-B5E9-DD45F133FD96}" sibTransId="{88678F65-0A82-43A0-967C-517FD4400002}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9AEC0AFB-97A1-44F2-9C88-E14F5F309E0F}" type="presOf" srcId="{FDDFCEB3-D85D-41D5-BE70-F55F833AB9CF}" destId="{782BD966-BEB2-467D-95DB-90EBB95FF10B}" srcOrd="0" destOrd="0" presId="urn:microsoft.com/office/officeart/2005/8/layout/list1"/>
    <dgm:cxn modelId="{00FC7A3C-3F44-4D36-B1AB-988B503196F5}" type="presOf" srcId="{FDDFCEB3-D85D-41D5-BE70-F55F833AB9CF}" destId="{99BCB51E-A37A-4EB3-AB4C-A979A8A01F38}" srcOrd="1" destOrd="0" presId="urn:microsoft.com/office/officeart/2005/8/layout/list1"/>
    <dgm:cxn modelId="{3EE7D9C0-8870-40E3-AF90-962D20F5B353}" type="presOf" srcId="{440C20CC-C996-45B9-A5B6-EBBB57CEA719}" destId="{08D7D7EF-76B7-4CDC-A750-CE20C5EC45E9}" srcOrd="0" destOrd="0" presId="urn:microsoft.com/office/officeart/2005/8/layout/list1"/>
    <dgm:cxn modelId="{C2BEC10E-8B6A-4C1B-B1AA-674F8BBA486E}" type="presOf" srcId="{734C166E-EDA5-45FF-8FAC-479636500EC8}" destId="{1048A9E5-2DB7-4A91-847C-4E9F9492EF99}" srcOrd="1" destOrd="0" presId="urn:microsoft.com/office/officeart/2005/8/layout/list1"/>
    <dgm:cxn modelId="{D4F2D59C-4BBF-4320-A678-72F4F04FF3A5}" type="presOf" srcId="{0A081AEC-8248-4DAF-A528-AF8004ED536F}" destId="{05109C4D-C47D-4B53-9FD7-3B9155313FBC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55210E1A-EC8E-4C07-A407-C831390E4491}" type="presOf" srcId="{00AF7992-F586-4076-89A1-C009EE2EB095}" destId="{CDDEB338-6959-46D5-B704-5F317C3409FC}" srcOrd="0" destOrd="0" presId="urn:microsoft.com/office/officeart/2005/8/layout/list1"/>
    <dgm:cxn modelId="{0A76D8C3-5F87-4F22-919C-F9396D986EAE}" type="presOf" srcId="{734C166E-EDA5-45FF-8FAC-479636500EC8}" destId="{62F046EC-7E75-4B58-B70E-D98BA5501664}" srcOrd="0" destOrd="0" presId="urn:microsoft.com/office/officeart/2005/8/layout/list1"/>
    <dgm:cxn modelId="{08786898-FB77-422F-A0DD-C7FEEC66408D}" type="presOf" srcId="{05E7C54C-0668-455D-A814-C5155608753B}" destId="{9FDEE972-5FE7-47E5-84FD-4704EBD01C26}" srcOrd="0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44508445-4221-45B9-925E-238A404432B0}" type="presOf" srcId="{0A081AEC-8248-4DAF-A528-AF8004ED536F}" destId="{6816AD51-5A02-4278-9D16-501A620036D8}" srcOrd="1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55B4C905-0A18-488D-BC49-5E8F3D2EEA13}" type="presOf" srcId="{00AF7992-F586-4076-89A1-C009EE2EB095}" destId="{B62766A0-C536-46E1-9323-7D560A54E7A6}" srcOrd="1" destOrd="0" presId="urn:microsoft.com/office/officeart/2005/8/layout/list1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B515C84F-C235-459D-B083-46515492B514}" type="presOf" srcId="{45006F66-8FD7-4BA8-8D5B-CF05679B7510}" destId="{1FBD4CE3-0A62-4420-937D-D7206A8E94B7}" srcOrd="1" destOrd="0" presId="urn:microsoft.com/office/officeart/2005/8/layout/list1"/>
    <dgm:cxn modelId="{F5B15C0D-E1F7-48AD-AB60-BA1B680850B0}" type="presParOf" srcId="{08D7D7EF-76B7-4CDC-A750-CE20C5EC45E9}" destId="{F4BCA5B3-CF4D-4CBB-A57A-5BFDD6A2E2B7}" srcOrd="0" destOrd="0" presId="urn:microsoft.com/office/officeart/2005/8/layout/list1"/>
    <dgm:cxn modelId="{9A6B7BF4-9C6A-4988-B86F-ABF7C90F939C}" type="presParOf" srcId="{F4BCA5B3-CF4D-4CBB-A57A-5BFDD6A2E2B7}" destId="{782BD966-BEB2-467D-95DB-90EBB95FF10B}" srcOrd="0" destOrd="0" presId="urn:microsoft.com/office/officeart/2005/8/layout/list1"/>
    <dgm:cxn modelId="{34D59849-B88C-4DE2-85BA-66A66C40BDB6}" type="presParOf" srcId="{F4BCA5B3-CF4D-4CBB-A57A-5BFDD6A2E2B7}" destId="{99BCB51E-A37A-4EB3-AB4C-A979A8A01F38}" srcOrd="1" destOrd="0" presId="urn:microsoft.com/office/officeart/2005/8/layout/list1"/>
    <dgm:cxn modelId="{D3EFC9B7-C284-4862-A774-FFBC4D01D7F6}" type="presParOf" srcId="{08D7D7EF-76B7-4CDC-A750-CE20C5EC45E9}" destId="{DDAB02D1-C264-4B0C-80D7-C8835D57F01C}" srcOrd="1" destOrd="0" presId="urn:microsoft.com/office/officeart/2005/8/layout/list1"/>
    <dgm:cxn modelId="{1C38C7C8-81FA-42F7-A6B9-5A3A20D397C2}" type="presParOf" srcId="{08D7D7EF-76B7-4CDC-A750-CE20C5EC45E9}" destId="{035A2F41-E1AE-44ED-8F0D-1E9A56A809AA}" srcOrd="2" destOrd="0" presId="urn:microsoft.com/office/officeart/2005/8/layout/list1"/>
    <dgm:cxn modelId="{22168F87-3D39-482D-9F3C-1A561960EBBE}" type="presParOf" srcId="{08D7D7EF-76B7-4CDC-A750-CE20C5EC45E9}" destId="{3CB82DDF-9C52-4FF2-902A-6E26DE4D7B40}" srcOrd="3" destOrd="0" presId="urn:microsoft.com/office/officeart/2005/8/layout/list1"/>
    <dgm:cxn modelId="{CA07027F-4217-4CD3-97AA-565C142E0C63}" type="presParOf" srcId="{08D7D7EF-76B7-4CDC-A750-CE20C5EC45E9}" destId="{0B3F144F-8C8D-4738-90D2-EC7C3946E4A6}" srcOrd="4" destOrd="0" presId="urn:microsoft.com/office/officeart/2005/8/layout/list1"/>
    <dgm:cxn modelId="{12B217E5-1C6D-44B7-BD51-EF30A1121260}" type="presParOf" srcId="{0B3F144F-8C8D-4738-90D2-EC7C3946E4A6}" destId="{05109C4D-C47D-4B53-9FD7-3B9155313FBC}" srcOrd="0" destOrd="0" presId="urn:microsoft.com/office/officeart/2005/8/layout/list1"/>
    <dgm:cxn modelId="{3407DB83-2926-4A80-9D7D-F0BEE40B7C89}" type="presParOf" srcId="{0B3F144F-8C8D-4738-90D2-EC7C3946E4A6}" destId="{6816AD51-5A02-4278-9D16-501A620036D8}" srcOrd="1" destOrd="0" presId="urn:microsoft.com/office/officeart/2005/8/layout/list1"/>
    <dgm:cxn modelId="{94973753-ED95-46BA-A94E-5F87E61B012E}" type="presParOf" srcId="{08D7D7EF-76B7-4CDC-A750-CE20C5EC45E9}" destId="{1E1D4528-6BD7-4D8F-B6DF-B97F1D510D61}" srcOrd="5" destOrd="0" presId="urn:microsoft.com/office/officeart/2005/8/layout/list1"/>
    <dgm:cxn modelId="{21E77243-4CAE-47AC-A0A3-6465DE5DC224}" type="presParOf" srcId="{08D7D7EF-76B7-4CDC-A750-CE20C5EC45E9}" destId="{E1E754EB-A47D-441E-B41B-F4699E1D1E35}" srcOrd="6" destOrd="0" presId="urn:microsoft.com/office/officeart/2005/8/layout/list1"/>
    <dgm:cxn modelId="{58CE0BF3-8220-4CAC-8931-55EE9C8250A6}" type="presParOf" srcId="{08D7D7EF-76B7-4CDC-A750-CE20C5EC45E9}" destId="{55F0F1D8-5E09-4529-8BA3-904536D46B3D}" srcOrd="7" destOrd="0" presId="urn:microsoft.com/office/officeart/2005/8/layout/list1"/>
    <dgm:cxn modelId="{65CC9EE1-416C-4587-945B-5F7FA5ABF8D7}" type="presParOf" srcId="{08D7D7EF-76B7-4CDC-A750-CE20C5EC45E9}" destId="{5D0D0A97-EF9C-4166-A52F-7F23995543D9}" srcOrd="8" destOrd="0" presId="urn:microsoft.com/office/officeart/2005/8/layout/list1"/>
    <dgm:cxn modelId="{E594B901-B0BB-4C41-8CDB-B18A15C53F2C}" type="presParOf" srcId="{5D0D0A97-EF9C-4166-A52F-7F23995543D9}" destId="{CA752C81-D4F2-4021-96CD-B5BE329B9F92}" srcOrd="0" destOrd="0" presId="urn:microsoft.com/office/officeart/2005/8/layout/list1"/>
    <dgm:cxn modelId="{6BFE5810-9722-471F-A5FF-4A5702AEF305}" type="presParOf" srcId="{5D0D0A97-EF9C-4166-A52F-7F23995543D9}" destId="{70C2D828-16E1-4E7F-ADD2-D2B771400BDC}" srcOrd="1" destOrd="0" presId="urn:microsoft.com/office/officeart/2005/8/layout/list1"/>
    <dgm:cxn modelId="{6A40DE54-CA77-4725-8269-24A159886092}" type="presParOf" srcId="{08D7D7EF-76B7-4CDC-A750-CE20C5EC45E9}" destId="{2E1F06BB-40C0-482E-9B9E-3D9E25F8212D}" srcOrd="9" destOrd="0" presId="urn:microsoft.com/office/officeart/2005/8/layout/list1"/>
    <dgm:cxn modelId="{0632C384-E4D6-4AC3-9869-61FD34D28E2F}" type="presParOf" srcId="{08D7D7EF-76B7-4CDC-A750-CE20C5EC45E9}" destId="{C6229F7B-E540-40D9-88E5-61DB63361BC3}" srcOrd="10" destOrd="0" presId="urn:microsoft.com/office/officeart/2005/8/layout/list1"/>
    <dgm:cxn modelId="{FB628632-75F0-4F9E-B0D3-E1C7EC126576}" type="presParOf" srcId="{08D7D7EF-76B7-4CDC-A750-CE20C5EC45E9}" destId="{9B46F054-A228-462B-B715-4E633B088F0A}" srcOrd="11" destOrd="0" presId="urn:microsoft.com/office/officeart/2005/8/layout/list1"/>
    <dgm:cxn modelId="{9AEC3BDB-FAD8-4B74-9056-32CC4E12FB79}" type="presParOf" srcId="{08D7D7EF-76B7-4CDC-A750-CE20C5EC45E9}" destId="{0A214A1C-C876-4B66-876B-396E1DD1316A}" srcOrd="12" destOrd="0" presId="urn:microsoft.com/office/officeart/2005/8/layout/list1"/>
    <dgm:cxn modelId="{F0E24E17-BE52-431B-B760-3292180E3EAA}" type="presParOf" srcId="{0A214A1C-C876-4B66-876B-396E1DD1316A}" destId="{9FDEE972-5FE7-47E5-84FD-4704EBD01C26}" srcOrd="0" destOrd="0" presId="urn:microsoft.com/office/officeart/2005/8/layout/list1"/>
    <dgm:cxn modelId="{BF3A4916-9316-40B8-B9F1-3EA60B940E33}" type="presParOf" srcId="{0A214A1C-C876-4B66-876B-396E1DD1316A}" destId="{A111E8C8-B161-4A51-ADF9-4158FD7EFA66}" srcOrd="1" destOrd="0" presId="urn:microsoft.com/office/officeart/2005/8/layout/list1"/>
    <dgm:cxn modelId="{A2FC7240-1A66-44AC-99BF-3F0A6CD7A570}" type="presParOf" srcId="{08D7D7EF-76B7-4CDC-A750-CE20C5EC45E9}" destId="{D7044E05-2AB7-46A3-878C-BE8430BEDCC2}" srcOrd="13" destOrd="0" presId="urn:microsoft.com/office/officeart/2005/8/layout/list1"/>
    <dgm:cxn modelId="{AAA0C9C4-8A97-4B7C-8061-07118674231C}" type="presParOf" srcId="{08D7D7EF-76B7-4CDC-A750-CE20C5EC45E9}" destId="{C31E6C41-A269-4DC1-84CB-AD6D1E8AEEF4}" srcOrd="14" destOrd="0" presId="urn:microsoft.com/office/officeart/2005/8/layout/list1"/>
    <dgm:cxn modelId="{9ED397E7-A2CA-44DE-A97B-D59B2D576D09}" type="presParOf" srcId="{08D7D7EF-76B7-4CDC-A750-CE20C5EC45E9}" destId="{EA17A932-58D1-4E48-A516-D58E0BD05894}" srcOrd="15" destOrd="0" presId="urn:microsoft.com/office/officeart/2005/8/layout/list1"/>
    <dgm:cxn modelId="{975D84E5-B555-4EE7-9DA0-53436E7F0F7B}" type="presParOf" srcId="{08D7D7EF-76B7-4CDC-A750-CE20C5EC45E9}" destId="{DAB966F8-BABE-456B-9158-BF45D05C21B7}" srcOrd="16" destOrd="0" presId="urn:microsoft.com/office/officeart/2005/8/layout/list1"/>
    <dgm:cxn modelId="{E628A5CF-21D3-4562-A166-26F5B179FF5A}" type="presParOf" srcId="{DAB966F8-BABE-456B-9158-BF45D05C21B7}" destId="{CDDEB338-6959-46D5-B704-5F317C3409FC}" srcOrd="0" destOrd="0" presId="urn:microsoft.com/office/officeart/2005/8/layout/list1"/>
    <dgm:cxn modelId="{FE70179C-06A3-4A73-B71D-AB3D0CFF450C}" type="presParOf" srcId="{DAB966F8-BABE-456B-9158-BF45D05C21B7}" destId="{B62766A0-C536-46E1-9323-7D560A54E7A6}" srcOrd="1" destOrd="0" presId="urn:microsoft.com/office/officeart/2005/8/layout/list1"/>
    <dgm:cxn modelId="{EC4CA902-9D23-40B1-8C4F-5D7715B98510}" type="presParOf" srcId="{08D7D7EF-76B7-4CDC-A750-CE20C5EC45E9}" destId="{09433616-53D7-4405-A475-EB50ADE4FDB4}" srcOrd="17" destOrd="0" presId="urn:microsoft.com/office/officeart/2005/8/layout/list1"/>
    <dgm:cxn modelId="{C0BAB10D-85B1-402C-B68A-3C662C3A2C03}" type="presParOf" srcId="{08D7D7EF-76B7-4CDC-A750-CE20C5EC45E9}" destId="{30A79C4A-2C06-4425-9E1C-6B202AD79E10}" srcOrd="18" destOrd="0" presId="urn:microsoft.com/office/officeart/2005/8/layout/list1"/>
    <dgm:cxn modelId="{1448318E-9E2A-4795-822A-DF8763EE15D5}" type="presParOf" srcId="{08D7D7EF-76B7-4CDC-A750-CE20C5EC45E9}" destId="{16D056F2-D8AA-4A1B-A500-9E0D80A04919}" srcOrd="19" destOrd="0" presId="urn:microsoft.com/office/officeart/2005/8/layout/list1"/>
    <dgm:cxn modelId="{D240EF60-5747-45E8-9183-D162C12BE3B2}" type="presParOf" srcId="{08D7D7EF-76B7-4CDC-A750-CE20C5EC45E9}" destId="{4C7D01CA-F622-4E04-A235-8E7F6E6CEC36}" srcOrd="20" destOrd="0" presId="urn:microsoft.com/office/officeart/2005/8/layout/list1"/>
    <dgm:cxn modelId="{10A9123F-4504-4F3A-A53E-8EF8C45A4FDD}" type="presParOf" srcId="{4C7D01CA-F622-4E04-A235-8E7F6E6CEC36}" destId="{62F046EC-7E75-4B58-B70E-D98BA5501664}" srcOrd="0" destOrd="0" presId="urn:microsoft.com/office/officeart/2005/8/layout/list1"/>
    <dgm:cxn modelId="{597355AB-35CD-4828-8B3F-15F971FFA0D1}" type="presParOf" srcId="{4C7D01CA-F622-4E04-A235-8E7F6E6CEC36}" destId="{1048A9E5-2DB7-4A91-847C-4E9F9492EF99}" srcOrd="1" destOrd="0" presId="urn:microsoft.com/office/officeart/2005/8/layout/list1"/>
    <dgm:cxn modelId="{9CAAF962-5934-4708-B80B-2CB16C5FCD00}" type="presParOf" srcId="{08D7D7EF-76B7-4CDC-A750-CE20C5EC45E9}" destId="{D2B24D5B-ED63-4244-BC7A-56C9AE6FD8E0}" srcOrd="21" destOrd="0" presId="urn:microsoft.com/office/officeart/2005/8/layout/list1"/>
    <dgm:cxn modelId="{0CA73292-01F4-4882-9FCF-68AB6F65AC7B}" type="presParOf" srcId="{08D7D7EF-76B7-4CDC-A750-CE20C5EC45E9}" destId="{B9C153BC-2DE0-4BED-AF30-EA5347CA0C70}" srcOrd="22" destOrd="0" presId="urn:microsoft.com/office/officeart/2005/8/layout/list1"/>
    <dgm:cxn modelId="{1C3D8722-97E6-45C4-B9D0-8B754D8C396D}" type="presParOf" srcId="{08D7D7EF-76B7-4CDC-A750-CE20C5EC45E9}" destId="{A0CD4D90-812E-4553-A0C9-13481C922FA8}" srcOrd="23" destOrd="0" presId="urn:microsoft.com/office/officeart/2005/8/layout/list1"/>
    <dgm:cxn modelId="{A721072C-675E-479F-A031-34268C9A4688}" type="presParOf" srcId="{08D7D7EF-76B7-4CDC-A750-CE20C5EC45E9}" destId="{D504DBBE-0337-426F-A904-206B6FB6BCE8}" srcOrd="24" destOrd="0" presId="urn:microsoft.com/office/officeart/2005/8/layout/list1"/>
    <dgm:cxn modelId="{0612B906-163C-4734-9D51-B0BDF3F9DFA1}" type="presParOf" srcId="{D504DBBE-0337-426F-A904-206B6FB6BCE8}" destId="{C045BD0C-76A3-4825-ADDE-718B824CF379}" srcOrd="0" destOrd="0" presId="urn:microsoft.com/office/officeart/2005/8/layout/list1"/>
    <dgm:cxn modelId="{B2A80619-65B8-4E9B-88AB-742B6156EE7F}" type="presParOf" srcId="{D504DBBE-0337-426F-A904-206B6FB6BCE8}" destId="{1FBD4CE3-0A62-4420-937D-D7206A8E94B7}" srcOrd="1" destOrd="0" presId="urn:microsoft.com/office/officeart/2005/8/layout/list1"/>
    <dgm:cxn modelId="{C612CFC8-1EF8-46F1-B606-79ABAF337528}" type="presParOf" srcId="{08D7D7EF-76B7-4CDC-A750-CE20C5EC45E9}" destId="{4FC2F811-317F-4C5E-B94A-384217049175}" srcOrd="25" destOrd="0" presId="urn:microsoft.com/office/officeart/2005/8/layout/list1"/>
    <dgm:cxn modelId="{6B3691D3-D619-4784-96A5-ED5BF259A33A}" type="presParOf" srcId="{08D7D7EF-76B7-4CDC-A750-CE20C5EC45E9}" destId="{7A5F3125-2E90-449C-ABAD-130D43AA673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3" qsCatId="simple" csTypeId="urn:microsoft.com/office/officeart/2005/8/colors/accent1_2#49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/>
      <dgm:spPr/>
      <dgm:t>
        <a:bodyPr/>
        <a:lstStyle/>
        <a:p>
          <a:r>
            <a:rPr lang="en-US" sz="2800" b="0" dirty="0" smtClean="0"/>
            <a:t>IP Subnetting</a:t>
          </a:r>
          <a:endParaRPr lang="en-US" sz="2800" b="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/>
      <dgm:spPr/>
      <dgm:t>
        <a:bodyPr/>
        <a:lstStyle/>
        <a:p>
          <a:r>
            <a:rPr lang="en-US" sz="2800" dirty="0" smtClean="0"/>
            <a:t>Network Address Translation (NAT)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/>
      <dgm:spPr/>
      <dgm:t>
        <a:bodyPr/>
        <a:lstStyle/>
        <a:p>
          <a:r>
            <a:rPr lang="en-US" sz="2800" dirty="0" smtClean="0"/>
            <a:t>DNS and DHCP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/>
      <dgm:spPr/>
      <dgm:t>
        <a:bodyPr/>
        <a:lstStyle/>
        <a:p>
          <a:r>
            <a:rPr lang="en-US" sz="2800" dirty="0" smtClean="0"/>
            <a:t>SNMP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/>
      <dgm:spPr/>
      <dgm:t>
        <a:bodyPr/>
        <a:lstStyle/>
        <a:p>
          <a:r>
            <a:rPr lang="en-US" sz="2800" dirty="0" smtClean="0"/>
            <a:t>Multiprotocol Label Switching</a:t>
          </a:r>
          <a:endParaRPr lang="en-US" sz="24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/>
      <dgm:spPr/>
      <dgm:t>
        <a:bodyPr/>
        <a:lstStyle/>
        <a:p>
          <a:r>
            <a:rPr lang="en-US" sz="2800" dirty="0" smtClean="0"/>
            <a:t>Securing Internet Transmission</a:t>
          </a:r>
          <a:endParaRPr lang="en-US" sz="28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45006F66-8FD7-4BA8-8D5B-CF05679B7510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IPv6 Management</a:t>
          </a:r>
          <a:endParaRPr lang="en-US" sz="2800" dirty="0"/>
        </a:p>
      </dgm:t>
    </dgm:pt>
    <dgm:pt modelId="{F13C8DF7-FF95-4773-B5E9-DD45F133FD96}" type="parTrans" cxnId="{8037997E-2226-4BE0-BEAC-799C36D77268}">
      <dgm:prSet/>
      <dgm:spPr/>
      <dgm:t>
        <a:bodyPr/>
        <a:lstStyle/>
        <a:p>
          <a:endParaRPr lang="en-US"/>
        </a:p>
      </dgm:t>
    </dgm:pt>
    <dgm:pt modelId="{88678F65-0A82-43A0-967C-517FD4400002}" type="sibTrans" cxnId="{8037997E-2226-4BE0-BEAC-799C36D77268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  <dgm:t>
        <a:bodyPr/>
        <a:lstStyle/>
        <a:p>
          <a:endParaRPr lang="en-US"/>
        </a:p>
      </dgm:t>
    </dgm:pt>
    <dgm:pt modelId="{782BD966-BEB2-467D-95DB-90EBB95FF10B}" type="pres">
      <dgm:prSet presAssocID="{FDDFCEB3-D85D-41D5-BE70-F55F833AB9C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  <dgm:t>
        <a:bodyPr/>
        <a:lstStyle/>
        <a:p>
          <a:endParaRPr lang="en-US"/>
        </a:p>
      </dgm:t>
    </dgm:pt>
    <dgm:pt modelId="{035A2F41-E1AE-44ED-8F0D-1E9A56A809AA}" type="pres">
      <dgm:prSet presAssocID="{FDDFCEB3-D85D-41D5-BE70-F55F833AB9CF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2DDF-9C52-4FF2-902A-6E26DE4D7B40}" type="pres">
      <dgm:prSet presAssocID="{2C86EB79-3BC9-445C-A3CE-85562538D985}" presName="spaceBetweenRectangles" presStyleCnt="0"/>
      <dgm:spPr/>
      <dgm:t>
        <a:bodyPr/>
        <a:lstStyle/>
        <a:p>
          <a:endParaRPr lang="en-US"/>
        </a:p>
      </dgm:t>
    </dgm:pt>
    <dgm:pt modelId="{0B3F144F-8C8D-4738-90D2-EC7C3946E4A6}" type="pres">
      <dgm:prSet presAssocID="{0A081AEC-8248-4DAF-A528-AF8004ED536F}" presName="parentLin" presStyleCnt="0"/>
      <dgm:spPr/>
      <dgm:t>
        <a:bodyPr/>
        <a:lstStyle/>
        <a:p>
          <a:endParaRPr lang="en-US"/>
        </a:p>
      </dgm:t>
    </dgm:pt>
    <dgm:pt modelId="{05109C4D-C47D-4B53-9FD7-3B9155313FBC}" type="pres">
      <dgm:prSet presAssocID="{0A081AEC-8248-4DAF-A528-AF8004ED536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7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  <dgm:t>
        <a:bodyPr/>
        <a:lstStyle/>
        <a:p>
          <a:endParaRPr lang="en-US"/>
        </a:p>
      </dgm:t>
    </dgm:pt>
    <dgm:pt modelId="{E1E754EB-A47D-441E-B41B-F4699E1D1E35}" type="pres">
      <dgm:prSet presAssocID="{0A081AEC-8248-4DAF-A528-AF8004ED536F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0F1D8-5E09-4529-8BA3-904536D46B3D}" type="pres">
      <dgm:prSet presAssocID="{12799D31-3202-44D4-81A7-339C91B043D5}" presName="spaceBetweenRectangles" presStyleCnt="0"/>
      <dgm:spPr/>
      <dgm:t>
        <a:bodyPr/>
        <a:lstStyle/>
        <a:p>
          <a:endParaRPr lang="en-US"/>
        </a:p>
      </dgm:t>
    </dgm:pt>
    <dgm:pt modelId="{5D0D0A97-EF9C-4166-A52F-7F23995543D9}" type="pres">
      <dgm:prSet presAssocID="{038D6E2C-EF3B-4F45-B09F-052A2F076B8E}" presName="parentLin" presStyleCnt="0"/>
      <dgm:spPr/>
      <dgm:t>
        <a:bodyPr/>
        <a:lstStyle/>
        <a:p>
          <a:endParaRPr lang="en-US"/>
        </a:p>
      </dgm:t>
    </dgm:pt>
    <dgm:pt modelId="{CA752C81-D4F2-4021-96CD-B5BE329B9F92}" type="pres">
      <dgm:prSet presAssocID="{038D6E2C-EF3B-4F45-B09F-052A2F076B8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  <dgm:t>
        <a:bodyPr/>
        <a:lstStyle/>
        <a:p>
          <a:endParaRPr lang="en-US"/>
        </a:p>
      </dgm:t>
    </dgm:pt>
    <dgm:pt modelId="{C6229F7B-E540-40D9-88E5-61DB63361BC3}" type="pres">
      <dgm:prSet presAssocID="{038D6E2C-EF3B-4F45-B09F-052A2F076B8E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6F054-A228-462B-B715-4E633B088F0A}" type="pres">
      <dgm:prSet presAssocID="{26ED8026-FB1D-44BE-8B11-4B1D633EDF66}" presName="spaceBetweenRectangles" presStyleCnt="0"/>
      <dgm:spPr/>
      <dgm:t>
        <a:bodyPr/>
        <a:lstStyle/>
        <a:p>
          <a:endParaRPr lang="en-US"/>
        </a:p>
      </dgm:t>
    </dgm:pt>
    <dgm:pt modelId="{0A214A1C-C876-4B66-876B-396E1DD1316A}" type="pres">
      <dgm:prSet presAssocID="{05E7C54C-0668-455D-A814-C5155608753B}" presName="parentLin" presStyleCnt="0"/>
      <dgm:spPr/>
      <dgm:t>
        <a:bodyPr/>
        <a:lstStyle/>
        <a:p>
          <a:endParaRPr lang="en-US"/>
        </a:p>
      </dgm:t>
    </dgm:pt>
    <dgm:pt modelId="{9FDEE972-5FE7-47E5-84FD-4704EBD01C26}" type="pres">
      <dgm:prSet presAssocID="{05E7C54C-0668-455D-A814-C5155608753B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  <dgm:t>
        <a:bodyPr/>
        <a:lstStyle/>
        <a:p>
          <a:endParaRPr lang="en-US"/>
        </a:p>
      </dgm:t>
    </dgm:pt>
    <dgm:pt modelId="{C31E6C41-A269-4DC1-84CB-AD6D1E8AEEF4}" type="pres">
      <dgm:prSet presAssocID="{05E7C54C-0668-455D-A814-C5155608753B}" presName="childText" presStyleLbl="conFgAcc1" presStyleIdx="3" presStyleCnt="7" custLinFactNeighborX="16667" custLinFactNeighborY="682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7A932-58D1-4E48-A516-D58E0BD05894}" type="pres">
      <dgm:prSet presAssocID="{E4CA69FE-A0D2-44C6-8ACB-CE2C52119F15}" presName="spaceBetweenRectangles" presStyleCnt="0"/>
      <dgm:spPr/>
      <dgm:t>
        <a:bodyPr/>
        <a:lstStyle/>
        <a:p>
          <a:endParaRPr lang="en-US"/>
        </a:p>
      </dgm:t>
    </dgm:pt>
    <dgm:pt modelId="{DAB966F8-BABE-456B-9158-BF45D05C21B7}" type="pres">
      <dgm:prSet presAssocID="{00AF7992-F586-4076-89A1-C009EE2EB095}" presName="parentLin" presStyleCnt="0"/>
      <dgm:spPr/>
      <dgm:t>
        <a:bodyPr/>
        <a:lstStyle/>
        <a:p>
          <a:endParaRPr lang="en-US"/>
        </a:p>
      </dgm:t>
    </dgm:pt>
    <dgm:pt modelId="{CDDEB338-6959-46D5-B704-5F317C3409FC}" type="pres">
      <dgm:prSet presAssocID="{00AF7992-F586-4076-89A1-C009EE2EB095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  <dgm:t>
        <a:bodyPr/>
        <a:lstStyle/>
        <a:p>
          <a:endParaRPr lang="en-US"/>
        </a:p>
      </dgm:t>
    </dgm:pt>
    <dgm:pt modelId="{30A79C4A-2C06-4425-9E1C-6B202AD79E10}" type="pres">
      <dgm:prSet presAssocID="{00AF7992-F586-4076-89A1-C009EE2EB095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056F2-D8AA-4A1B-A500-9E0D80A04919}" type="pres">
      <dgm:prSet presAssocID="{965E6D6C-FC6E-45F4-81B6-8A1C4D470284}" presName="spaceBetweenRectangles" presStyleCnt="0"/>
      <dgm:spPr/>
      <dgm:t>
        <a:bodyPr/>
        <a:lstStyle/>
        <a:p>
          <a:endParaRPr lang="en-US"/>
        </a:p>
      </dgm:t>
    </dgm:pt>
    <dgm:pt modelId="{4C7D01CA-F622-4E04-A235-8E7F6E6CEC36}" type="pres">
      <dgm:prSet presAssocID="{734C166E-EDA5-45FF-8FAC-479636500EC8}" presName="parentLin" presStyleCnt="0"/>
      <dgm:spPr/>
      <dgm:t>
        <a:bodyPr/>
        <a:lstStyle/>
        <a:p>
          <a:endParaRPr lang="en-US"/>
        </a:p>
      </dgm:t>
    </dgm:pt>
    <dgm:pt modelId="{62F046EC-7E75-4B58-B70E-D98BA5501664}" type="pres">
      <dgm:prSet presAssocID="{734C166E-EDA5-45FF-8FAC-479636500EC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7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  <dgm:t>
        <a:bodyPr/>
        <a:lstStyle/>
        <a:p>
          <a:endParaRPr lang="en-US"/>
        </a:p>
      </dgm:t>
    </dgm:pt>
    <dgm:pt modelId="{B9C153BC-2DE0-4BED-AF30-EA5347CA0C70}" type="pres">
      <dgm:prSet presAssocID="{734C166E-EDA5-45FF-8FAC-479636500EC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D4D90-812E-4553-A0C9-13481C922FA8}" type="pres">
      <dgm:prSet presAssocID="{EDBE3A90-9FC8-4486-B82E-01FB3341A5CE}" presName="spaceBetweenRectangles" presStyleCnt="0"/>
      <dgm:spPr/>
      <dgm:t>
        <a:bodyPr/>
        <a:lstStyle/>
        <a:p>
          <a:endParaRPr lang="en-US"/>
        </a:p>
      </dgm:t>
    </dgm:pt>
    <dgm:pt modelId="{D504DBBE-0337-426F-A904-206B6FB6BCE8}" type="pres">
      <dgm:prSet presAssocID="{45006F66-8FD7-4BA8-8D5B-CF05679B7510}" presName="parentLin" presStyleCnt="0"/>
      <dgm:spPr/>
      <dgm:t>
        <a:bodyPr/>
        <a:lstStyle/>
        <a:p>
          <a:endParaRPr lang="en-US"/>
        </a:p>
      </dgm:t>
    </dgm:pt>
    <dgm:pt modelId="{C045BD0C-76A3-4825-ADDE-718B824CF379}" type="pres">
      <dgm:prSet presAssocID="{45006F66-8FD7-4BA8-8D5B-CF05679B7510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1FBD4CE3-0A62-4420-937D-D7206A8E94B7}" type="pres">
      <dgm:prSet presAssocID="{45006F66-8FD7-4BA8-8D5B-CF05679B7510}" presName="parentText" presStyleLbl="node1" presStyleIdx="6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2F811-317F-4C5E-B94A-384217049175}" type="pres">
      <dgm:prSet presAssocID="{45006F66-8FD7-4BA8-8D5B-CF05679B7510}" presName="negativeSpace" presStyleCnt="0"/>
      <dgm:spPr/>
      <dgm:t>
        <a:bodyPr/>
        <a:lstStyle/>
        <a:p>
          <a:endParaRPr lang="en-US"/>
        </a:p>
      </dgm:t>
    </dgm:pt>
    <dgm:pt modelId="{7A5F3125-2E90-449C-ABAD-130D43AA673C}" type="pres">
      <dgm:prSet presAssocID="{45006F66-8FD7-4BA8-8D5B-CF05679B7510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65BD78-3231-40BF-AEDE-FAC8D38FE511}" type="presOf" srcId="{038D6E2C-EF3B-4F45-B09F-052A2F076B8E}" destId="{70C2D828-16E1-4E7F-ADD2-D2B771400BDC}" srcOrd="1" destOrd="0" presId="urn:microsoft.com/office/officeart/2005/8/layout/list1"/>
    <dgm:cxn modelId="{20CF0742-F904-42F7-92C5-18D68774BBB7}" type="presOf" srcId="{05E7C54C-0668-455D-A814-C5155608753B}" destId="{9FDEE972-5FE7-47E5-84FD-4704EBD01C26}" srcOrd="0" destOrd="0" presId="urn:microsoft.com/office/officeart/2005/8/layout/list1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5185D70B-090F-4A70-BADD-BA2638D17693}" type="presOf" srcId="{00AF7992-F586-4076-89A1-C009EE2EB095}" destId="{CDDEB338-6959-46D5-B704-5F317C3409FC}" srcOrd="0" destOrd="0" presId="urn:microsoft.com/office/officeart/2005/8/layout/list1"/>
    <dgm:cxn modelId="{A5964060-41EC-4A3C-975B-27479CB7C550}" type="presOf" srcId="{038D6E2C-EF3B-4F45-B09F-052A2F076B8E}" destId="{CA752C81-D4F2-4021-96CD-B5BE329B9F92}" srcOrd="0" destOrd="0" presId="urn:microsoft.com/office/officeart/2005/8/layout/list1"/>
    <dgm:cxn modelId="{4225A1EA-AA67-4EBF-AF41-33F7CC4D1BA9}" type="presOf" srcId="{440C20CC-C996-45B9-A5B6-EBBB57CEA719}" destId="{08D7D7EF-76B7-4CDC-A750-CE20C5EC45E9}" srcOrd="0" destOrd="0" presId="urn:microsoft.com/office/officeart/2005/8/layout/list1"/>
    <dgm:cxn modelId="{8037997E-2226-4BE0-BEAC-799C36D77268}" srcId="{440C20CC-C996-45B9-A5B6-EBBB57CEA719}" destId="{45006F66-8FD7-4BA8-8D5B-CF05679B7510}" srcOrd="6" destOrd="0" parTransId="{F13C8DF7-FF95-4773-B5E9-DD45F133FD96}" sibTransId="{88678F65-0A82-43A0-967C-517FD4400002}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DAA97FE4-DB8D-422D-A4B7-C57989C45912}" type="presOf" srcId="{05E7C54C-0668-455D-A814-C5155608753B}" destId="{A111E8C8-B161-4A51-ADF9-4158FD7EFA66}" srcOrd="1" destOrd="0" presId="urn:microsoft.com/office/officeart/2005/8/layout/list1"/>
    <dgm:cxn modelId="{F6666D05-8DCF-4F14-91EF-2E197028AADE}" type="presOf" srcId="{45006F66-8FD7-4BA8-8D5B-CF05679B7510}" destId="{1FBD4CE3-0A62-4420-937D-D7206A8E94B7}" srcOrd="1" destOrd="0" presId="urn:microsoft.com/office/officeart/2005/8/layout/list1"/>
    <dgm:cxn modelId="{94E7866F-459A-44E4-B305-35B4B802D9FA}" type="presOf" srcId="{FDDFCEB3-D85D-41D5-BE70-F55F833AB9CF}" destId="{782BD966-BEB2-467D-95DB-90EBB95FF10B}" srcOrd="0" destOrd="0" presId="urn:microsoft.com/office/officeart/2005/8/layout/list1"/>
    <dgm:cxn modelId="{49379B2F-033D-4ADE-8B1D-0728EA7FA155}" type="presOf" srcId="{0A081AEC-8248-4DAF-A528-AF8004ED536F}" destId="{05109C4D-C47D-4B53-9FD7-3B9155313FBC}" srcOrd="0" destOrd="0" presId="urn:microsoft.com/office/officeart/2005/8/layout/list1"/>
    <dgm:cxn modelId="{8087DFE8-9BD7-419E-A741-F346E4D428A6}" type="presOf" srcId="{734C166E-EDA5-45FF-8FAC-479636500EC8}" destId="{62F046EC-7E75-4B58-B70E-D98BA5501664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777359BE-3306-4A64-A93A-3C56FCB5F083}" type="presOf" srcId="{0A081AEC-8248-4DAF-A528-AF8004ED536F}" destId="{6816AD51-5A02-4278-9D16-501A620036D8}" srcOrd="1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F18460E3-70FB-4D16-BA05-C8ADB6A713CF}" type="presOf" srcId="{45006F66-8FD7-4BA8-8D5B-CF05679B7510}" destId="{C045BD0C-76A3-4825-ADDE-718B824CF379}" srcOrd="0" destOrd="0" presId="urn:microsoft.com/office/officeart/2005/8/layout/list1"/>
    <dgm:cxn modelId="{219951A5-1A9C-47EB-B14A-2990CFB2350C}" type="presOf" srcId="{FDDFCEB3-D85D-41D5-BE70-F55F833AB9CF}" destId="{99BCB51E-A37A-4EB3-AB4C-A979A8A01F38}" srcOrd="1" destOrd="0" presId="urn:microsoft.com/office/officeart/2005/8/layout/list1"/>
    <dgm:cxn modelId="{AA91824E-9BE9-4FF4-877E-31B9D71E46D8}" type="presOf" srcId="{00AF7992-F586-4076-89A1-C009EE2EB095}" destId="{B62766A0-C536-46E1-9323-7D560A54E7A6}" srcOrd="1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A405CC52-A3E9-431D-95D3-0303C433BF2F}" type="presOf" srcId="{734C166E-EDA5-45FF-8FAC-479636500EC8}" destId="{1048A9E5-2DB7-4A91-847C-4E9F9492EF99}" srcOrd="1" destOrd="0" presId="urn:microsoft.com/office/officeart/2005/8/layout/list1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8330F6AC-341A-416F-9535-5F7600E582EC}" type="presParOf" srcId="{08D7D7EF-76B7-4CDC-A750-CE20C5EC45E9}" destId="{F4BCA5B3-CF4D-4CBB-A57A-5BFDD6A2E2B7}" srcOrd="0" destOrd="0" presId="urn:microsoft.com/office/officeart/2005/8/layout/list1"/>
    <dgm:cxn modelId="{7E435F56-1B76-4671-A1F5-3843D690865A}" type="presParOf" srcId="{F4BCA5B3-CF4D-4CBB-A57A-5BFDD6A2E2B7}" destId="{782BD966-BEB2-467D-95DB-90EBB95FF10B}" srcOrd="0" destOrd="0" presId="urn:microsoft.com/office/officeart/2005/8/layout/list1"/>
    <dgm:cxn modelId="{104EBC07-F046-4BE9-81EC-5240EADA32B4}" type="presParOf" srcId="{F4BCA5B3-CF4D-4CBB-A57A-5BFDD6A2E2B7}" destId="{99BCB51E-A37A-4EB3-AB4C-A979A8A01F38}" srcOrd="1" destOrd="0" presId="urn:microsoft.com/office/officeart/2005/8/layout/list1"/>
    <dgm:cxn modelId="{5A31D0B0-28BB-4314-9173-14281662997E}" type="presParOf" srcId="{08D7D7EF-76B7-4CDC-A750-CE20C5EC45E9}" destId="{DDAB02D1-C264-4B0C-80D7-C8835D57F01C}" srcOrd="1" destOrd="0" presId="urn:microsoft.com/office/officeart/2005/8/layout/list1"/>
    <dgm:cxn modelId="{A4AC675F-060C-43A3-A54E-11C852485BC9}" type="presParOf" srcId="{08D7D7EF-76B7-4CDC-A750-CE20C5EC45E9}" destId="{035A2F41-E1AE-44ED-8F0D-1E9A56A809AA}" srcOrd="2" destOrd="0" presId="urn:microsoft.com/office/officeart/2005/8/layout/list1"/>
    <dgm:cxn modelId="{7291FED1-F963-4A07-9B58-71F916982A75}" type="presParOf" srcId="{08D7D7EF-76B7-4CDC-A750-CE20C5EC45E9}" destId="{3CB82DDF-9C52-4FF2-902A-6E26DE4D7B40}" srcOrd="3" destOrd="0" presId="urn:microsoft.com/office/officeart/2005/8/layout/list1"/>
    <dgm:cxn modelId="{21EBBC6A-DA6C-4AB0-8EFE-7D17CE8C02AD}" type="presParOf" srcId="{08D7D7EF-76B7-4CDC-A750-CE20C5EC45E9}" destId="{0B3F144F-8C8D-4738-90D2-EC7C3946E4A6}" srcOrd="4" destOrd="0" presId="urn:microsoft.com/office/officeart/2005/8/layout/list1"/>
    <dgm:cxn modelId="{BEF8E44A-8465-4108-8DE3-6024556B227A}" type="presParOf" srcId="{0B3F144F-8C8D-4738-90D2-EC7C3946E4A6}" destId="{05109C4D-C47D-4B53-9FD7-3B9155313FBC}" srcOrd="0" destOrd="0" presId="urn:microsoft.com/office/officeart/2005/8/layout/list1"/>
    <dgm:cxn modelId="{439AB546-DB06-4839-B6BB-277BF8B23942}" type="presParOf" srcId="{0B3F144F-8C8D-4738-90D2-EC7C3946E4A6}" destId="{6816AD51-5A02-4278-9D16-501A620036D8}" srcOrd="1" destOrd="0" presId="urn:microsoft.com/office/officeart/2005/8/layout/list1"/>
    <dgm:cxn modelId="{49CDE313-48DC-4F2C-9EA7-2C49B125E087}" type="presParOf" srcId="{08D7D7EF-76B7-4CDC-A750-CE20C5EC45E9}" destId="{1E1D4528-6BD7-4D8F-B6DF-B97F1D510D61}" srcOrd="5" destOrd="0" presId="urn:microsoft.com/office/officeart/2005/8/layout/list1"/>
    <dgm:cxn modelId="{9D6A1945-0DC3-4E98-9779-AB5341133C80}" type="presParOf" srcId="{08D7D7EF-76B7-4CDC-A750-CE20C5EC45E9}" destId="{E1E754EB-A47D-441E-B41B-F4699E1D1E35}" srcOrd="6" destOrd="0" presId="urn:microsoft.com/office/officeart/2005/8/layout/list1"/>
    <dgm:cxn modelId="{B15893E2-A65C-4361-A753-8DA24517D264}" type="presParOf" srcId="{08D7D7EF-76B7-4CDC-A750-CE20C5EC45E9}" destId="{55F0F1D8-5E09-4529-8BA3-904536D46B3D}" srcOrd="7" destOrd="0" presId="urn:microsoft.com/office/officeart/2005/8/layout/list1"/>
    <dgm:cxn modelId="{CE2B7F9F-F83A-4113-995C-028AD811CB54}" type="presParOf" srcId="{08D7D7EF-76B7-4CDC-A750-CE20C5EC45E9}" destId="{5D0D0A97-EF9C-4166-A52F-7F23995543D9}" srcOrd="8" destOrd="0" presId="urn:microsoft.com/office/officeart/2005/8/layout/list1"/>
    <dgm:cxn modelId="{B32BCAD0-43EA-4231-A89C-BFD6DD37FD4C}" type="presParOf" srcId="{5D0D0A97-EF9C-4166-A52F-7F23995543D9}" destId="{CA752C81-D4F2-4021-96CD-B5BE329B9F92}" srcOrd="0" destOrd="0" presId="urn:microsoft.com/office/officeart/2005/8/layout/list1"/>
    <dgm:cxn modelId="{BDD4D8CB-2ACA-4683-9D3E-823FA7818864}" type="presParOf" srcId="{5D0D0A97-EF9C-4166-A52F-7F23995543D9}" destId="{70C2D828-16E1-4E7F-ADD2-D2B771400BDC}" srcOrd="1" destOrd="0" presId="urn:microsoft.com/office/officeart/2005/8/layout/list1"/>
    <dgm:cxn modelId="{42D59344-0156-4004-A6A1-3C01084E1CE2}" type="presParOf" srcId="{08D7D7EF-76B7-4CDC-A750-CE20C5EC45E9}" destId="{2E1F06BB-40C0-482E-9B9E-3D9E25F8212D}" srcOrd="9" destOrd="0" presId="urn:microsoft.com/office/officeart/2005/8/layout/list1"/>
    <dgm:cxn modelId="{AAA42408-3923-4431-91AE-DC1B263693FA}" type="presParOf" srcId="{08D7D7EF-76B7-4CDC-A750-CE20C5EC45E9}" destId="{C6229F7B-E540-40D9-88E5-61DB63361BC3}" srcOrd="10" destOrd="0" presId="urn:microsoft.com/office/officeart/2005/8/layout/list1"/>
    <dgm:cxn modelId="{24E12012-8E76-4CC6-A11B-7AB2E2019325}" type="presParOf" srcId="{08D7D7EF-76B7-4CDC-A750-CE20C5EC45E9}" destId="{9B46F054-A228-462B-B715-4E633B088F0A}" srcOrd="11" destOrd="0" presId="urn:microsoft.com/office/officeart/2005/8/layout/list1"/>
    <dgm:cxn modelId="{5AFC09DD-97CB-46D8-8D2A-FC3B4A3FA4E8}" type="presParOf" srcId="{08D7D7EF-76B7-4CDC-A750-CE20C5EC45E9}" destId="{0A214A1C-C876-4B66-876B-396E1DD1316A}" srcOrd="12" destOrd="0" presId="urn:microsoft.com/office/officeart/2005/8/layout/list1"/>
    <dgm:cxn modelId="{50D00327-2BEC-4848-9BD8-0E8FF63F2D32}" type="presParOf" srcId="{0A214A1C-C876-4B66-876B-396E1DD1316A}" destId="{9FDEE972-5FE7-47E5-84FD-4704EBD01C26}" srcOrd="0" destOrd="0" presId="urn:microsoft.com/office/officeart/2005/8/layout/list1"/>
    <dgm:cxn modelId="{6650C4F6-50E4-45A2-90A2-B316D0A28B81}" type="presParOf" srcId="{0A214A1C-C876-4B66-876B-396E1DD1316A}" destId="{A111E8C8-B161-4A51-ADF9-4158FD7EFA66}" srcOrd="1" destOrd="0" presId="urn:microsoft.com/office/officeart/2005/8/layout/list1"/>
    <dgm:cxn modelId="{F0F98E3A-E9CE-48CD-89A9-F70A9FE6FC46}" type="presParOf" srcId="{08D7D7EF-76B7-4CDC-A750-CE20C5EC45E9}" destId="{D7044E05-2AB7-46A3-878C-BE8430BEDCC2}" srcOrd="13" destOrd="0" presId="urn:microsoft.com/office/officeart/2005/8/layout/list1"/>
    <dgm:cxn modelId="{168E8CE4-00B0-456A-B273-1139D02246B9}" type="presParOf" srcId="{08D7D7EF-76B7-4CDC-A750-CE20C5EC45E9}" destId="{C31E6C41-A269-4DC1-84CB-AD6D1E8AEEF4}" srcOrd="14" destOrd="0" presId="urn:microsoft.com/office/officeart/2005/8/layout/list1"/>
    <dgm:cxn modelId="{F9DA14FC-1807-4C18-AF25-5512983A61BA}" type="presParOf" srcId="{08D7D7EF-76B7-4CDC-A750-CE20C5EC45E9}" destId="{EA17A932-58D1-4E48-A516-D58E0BD05894}" srcOrd="15" destOrd="0" presId="urn:microsoft.com/office/officeart/2005/8/layout/list1"/>
    <dgm:cxn modelId="{15FD957B-9770-4F13-843B-C21EDEAA4C2D}" type="presParOf" srcId="{08D7D7EF-76B7-4CDC-A750-CE20C5EC45E9}" destId="{DAB966F8-BABE-456B-9158-BF45D05C21B7}" srcOrd="16" destOrd="0" presId="urn:microsoft.com/office/officeart/2005/8/layout/list1"/>
    <dgm:cxn modelId="{6F15806D-FE70-4EF4-A146-657F1F3F9D30}" type="presParOf" srcId="{DAB966F8-BABE-456B-9158-BF45D05C21B7}" destId="{CDDEB338-6959-46D5-B704-5F317C3409FC}" srcOrd="0" destOrd="0" presId="urn:microsoft.com/office/officeart/2005/8/layout/list1"/>
    <dgm:cxn modelId="{69F516A3-4639-4DF8-8123-4458E25AA46A}" type="presParOf" srcId="{DAB966F8-BABE-456B-9158-BF45D05C21B7}" destId="{B62766A0-C536-46E1-9323-7D560A54E7A6}" srcOrd="1" destOrd="0" presId="urn:microsoft.com/office/officeart/2005/8/layout/list1"/>
    <dgm:cxn modelId="{FED8FE0D-AD32-4070-883E-2E9D605A8F59}" type="presParOf" srcId="{08D7D7EF-76B7-4CDC-A750-CE20C5EC45E9}" destId="{09433616-53D7-4405-A475-EB50ADE4FDB4}" srcOrd="17" destOrd="0" presId="urn:microsoft.com/office/officeart/2005/8/layout/list1"/>
    <dgm:cxn modelId="{716677E9-4B72-4951-A29A-32F4EAD69066}" type="presParOf" srcId="{08D7D7EF-76B7-4CDC-A750-CE20C5EC45E9}" destId="{30A79C4A-2C06-4425-9E1C-6B202AD79E10}" srcOrd="18" destOrd="0" presId="urn:microsoft.com/office/officeart/2005/8/layout/list1"/>
    <dgm:cxn modelId="{8C11BB2C-D51D-4BD4-B8FD-3BBEDBEF6AB2}" type="presParOf" srcId="{08D7D7EF-76B7-4CDC-A750-CE20C5EC45E9}" destId="{16D056F2-D8AA-4A1B-A500-9E0D80A04919}" srcOrd="19" destOrd="0" presId="urn:microsoft.com/office/officeart/2005/8/layout/list1"/>
    <dgm:cxn modelId="{B7791D35-FB1B-434E-A89A-A45878B13854}" type="presParOf" srcId="{08D7D7EF-76B7-4CDC-A750-CE20C5EC45E9}" destId="{4C7D01CA-F622-4E04-A235-8E7F6E6CEC36}" srcOrd="20" destOrd="0" presId="urn:microsoft.com/office/officeart/2005/8/layout/list1"/>
    <dgm:cxn modelId="{DA9202A2-FE0A-4B7F-8EA7-8F6CEE53FC9B}" type="presParOf" srcId="{4C7D01CA-F622-4E04-A235-8E7F6E6CEC36}" destId="{62F046EC-7E75-4B58-B70E-D98BA5501664}" srcOrd="0" destOrd="0" presId="urn:microsoft.com/office/officeart/2005/8/layout/list1"/>
    <dgm:cxn modelId="{11127676-35B3-4696-971C-7A1C302B486C}" type="presParOf" srcId="{4C7D01CA-F622-4E04-A235-8E7F6E6CEC36}" destId="{1048A9E5-2DB7-4A91-847C-4E9F9492EF99}" srcOrd="1" destOrd="0" presId="urn:microsoft.com/office/officeart/2005/8/layout/list1"/>
    <dgm:cxn modelId="{BCCC0EF6-7CE9-4F60-A66F-DB4DF3463299}" type="presParOf" srcId="{08D7D7EF-76B7-4CDC-A750-CE20C5EC45E9}" destId="{D2B24D5B-ED63-4244-BC7A-56C9AE6FD8E0}" srcOrd="21" destOrd="0" presId="urn:microsoft.com/office/officeart/2005/8/layout/list1"/>
    <dgm:cxn modelId="{127DA65B-DDF9-433B-9FD6-B3ACBDAAB51C}" type="presParOf" srcId="{08D7D7EF-76B7-4CDC-A750-CE20C5EC45E9}" destId="{B9C153BC-2DE0-4BED-AF30-EA5347CA0C70}" srcOrd="22" destOrd="0" presId="urn:microsoft.com/office/officeart/2005/8/layout/list1"/>
    <dgm:cxn modelId="{0467DFC5-E2E2-4FC8-9BC0-08D3A2CB5A5A}" type="presParOf" srcId="{08D7D7EF-76B7-4CDC-A750-CE20C5EC45E9}" destId="{A0CD4D90-812E-4553-A0C9-13481C922FA8}" srcOrd="23" destOrd="0" presId="urn:microsoft.com/office/officeart/2005/8/layout/list1"/>
    <dgm:cxn modelId="{17DAF732-4E27-452F-BBA0-4FC75EAC2974}" type="presParOf" srcId="{08D7D7EF-76B7-4CDC-A750-CE20C5EC45E9}" destId="{D504DBBE-0337-426F-A904-206B6FB6BCE8}" srcOrd="24" destOrd="0" presId="urn:microsoft.com/office/officeart/2005/8/layout/list1"/>
    <dgm:cxn modelId="{1A21E8B8-493A-43D1-B0AF-A8834E10F468}" type="presParOf" srcId="{D504DBBE-0337-426F-A904-206B6FB6BCE8}" destId="{C045BD0C-76A3-4825-ADDE-718B824CF379}" srcOrd="0" destOrd="0" presId="urn:microsoft.com/office/officeart/2005/8/layout/list1"/>
    <dgm:cxn modelId="{7246BE12-241E-4E23-8755-AEA099FD942D}" type="presParOf" srcId="{D504DBBE-0337-426F-A904-206B6FB6BCE8}" destId="{1FBD4CE3-0A62-4420-937D-D7206A8E94B7}" srcOrd="1" destOrd="0" presId="urn:microsoft.com/office/officeart/2005/8/layout/list1"/>
    <dgm:cxn modelId="{56BC77B8-95A3-4C75-8529-D3906A9F71B2}" type="presParOf" srcId="{08D7D7EF-76B7-4CDC-A750-CE20C5EC45E9}" destId="{4FC2F811-317F-4C5E-B94A-384217049175}" srcOrd="25" destOrd="0" presId="urn:microsoft.com/office/officeart/2005/8/layout/list1"/>
    <dgm:cxn modelId="{BAF64FE5-F4E5-4C8B-A5C8-431C1CD54513}" type="presParOf" srcId="{08D7D7EF-76B7-4CDC-A750-CE20C5EC45E9}" destId="{7A5F3125-2E90-449C-ABAD-130D43AA673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1#51" qsCatId="simple" csTypeId="urn:microsoft.com/office/officeart/2005/8/colors/accent1_2#47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Recap of TCP/IP Concepts</a:t>
          </a:r>
          <a:endParaRPr lang="en-US" sz="280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3200" b="1" dirty="0" smtClean="0"/>
            <a:t>Hierarchical IP addresses</a:t>
          </a:r>
          <a:endParaRPr lang="en-US" sz="3200" b="1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Router Operation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IPv4 and IPv6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TCP and UDP</a:t>
          </a:r>
          <a:endParaRPr lang="en-US" sz="24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TCP/IP Supervisory Standards</a:t>
          </a:r>
          <a:endParaRPr lang="en-US" sz="28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</dgm:pt>
    <dgm:pt modelId="{782BD966-BEB2-467D-95DB-90EBB95FF10B}" type="pres">
      <dgm:prSet presAssocID="{FDDFCEB3-D85D-41D5-BE70-F55F833AB9CF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</dgm:pt>
    <dgm:pt modelId="{035A2F41-E1AE-44ED-8F0D-1E9A56A809AA}" type="pres">
      <dgm:prSet presAssocID="{FDDFCEB3-D85D-41D5-BE70-F55F833AB9CF}" presName="childText" presStyleLbl="conFgAcc1" presStyleIdx="0" presStyleCnt="6">
        <dgm:presLayoutVars>
          <dgm:bulletEnabled val="1"/>
        </dgm:presLayoutVars>
      </dgm:prSet>
      <dgm:spPr/>
    </dgm:pt>
    <dgm:pt modelId="{3CB82DDF-9C52-4FF2-902A-6E26DE4D7B40}" type="pres">
      <dgm:prSet presAssocID="{2C86EB79-3BC9-445C-A3CE-85562538D985}" presName="spaceBetweenRectangles" presStyleCnt="0"/>
      <dgm:spPr/>
    </dgm:pt>
    <dgm:pt modelId="{0B3F144F-8C8D-4738-90D2-EC7C3946E4A6}" type="pres">
      <dgm:prSet presAssocID="{0A081AEC-8248-4DAF-A528-AF8004ED536F}" presName="parentLin" presStyleCnt="0"/>
      <dgm:spPr/>
    </dgm:pt>
    <dgm:pt modelId="{05109C4D-C47D-4B53-9FD7-3B9155313FBC}" type="pres">
      <dgm:prSet presAssocID="{0A081AEC-8248-4DAF-A528-AF8004ED536F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6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</dgm:pt>
    <dgm:pt modelId="{E1E754EB-A47D-441E-B41B-F4699E1D1E35}" type="pres">
      <dgm:prSet presAssocID="{0A081AEC-8248-4DAF-A528-AF8004ED536F}" presName="childText" presStyleLbl="conFgAcc1" presStyleIdx="1" presStyleCnt="6">
        <dgm:presLayoutVars>
          <dgm:bulletEnabled val="1"/>
        </dgm:presLayoutVars>
      </dgm:prSet>
      <dgm:spPr/>
    </dgm:pt>
    <dgm:pt modelId="{55F0F1D8-5E09-4529-8BA3-904536D46B3D}" type="pres">
      <dgm:prSet presAssocID="{12799D31-3202-44D4-81A7-339C91B043D5}" presName="spaceBetweenRectangles" presStyleCnt="0"/>
      <dgm:spPr/>
    </dgm:pt>
    <dgm:pt modelId="{5D0D0A97-EF9C-4166-A52F-7F23995543D9}" type="pres">
      <dgm:prSet presAssocID="{038D6E2C-EF3B-4F45-B09F-052A2F076B8E}" presName="parentLin" presStyleCnt="0"/>
      <dgm:spPr/>
    </dgm:pt>
    <dgm:pt modelId="{CA752C81-D4F2-4021-96CD-B5BE329B9F92}" type="pres">
      <dgm:prSet presAssocID="{038D6E2C-EF3B-4F45-B09F-052A2F076B8E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</dgm:pt>
    <dgm:pt modelId="{C6229F7B-E540-40D9-88E5-61DB63361BC3}" type="pres">
      <dgm:prSet presAssocID="{038D6E2C-EF3B-4F45-B09F-052A2F076B8E}" presName="childText" presStyleLbl="conFgAcc1" presStyleIdx="2" presStyleCnt="6">
        <dgm:presLayoutVars>
          <dgm:bulletEnabled val="1"/>
        </dgm:presLayoutVars>
      </dgm:prSet>
      <dgm:spPr/>
    </dgm:pt>
    <dgm:pt modelId="{9B46F054-A228-462B-B715-4E633B088F0A}" type="pres">
      <dgm:prSet presAssocID="{26ED8026-FB1D-44BE-8B11-4B1D633EDF66}" presName="spaceBetweenRectangles" presStyleCnt="0"/>
      <dgm:spPr/>
    </dgm:pt>
    <dgm:pt modelId="{0A214A1C-C876-4B66-876B-396E1DD1316A}" type="pres">
      <dgm:prSet presAssocID="{05E7C54C-0668-455D-A814-C5155608753B}" presName="parentLin" presStyleCnt="0"/>
      <dgm:spPr/>
    </dgm:pt>
    <dgm:pt modelId="{9FDEE972-5FE7-47E5-84FD-4704EBD01C26}" type="pres">
      <dgm:prSet presAssocID="{05E7C54C-0668-455D-A814-C5155608753B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</dgm:pt>
    <dgm:pt modelId="{C31E6C41-A269-4DC1-84CB-AD6D1E8AEEF4}" type="pres">
      <dgm:prSet presAssocID="{05E7C54C-0668-455D-A814-C5155608753B}" presName="childText" presStyleLbl="conFgAcc1" presStyleIdx="3" presStyleCnt="6" custLinFactNeighborX="16667" custLinFactNeighborY="68294">
        <dgm:presLayoutVars>
          <dgm:bulletEnabled val="1"/>
        </dgm:presLayoutVars>
      </dgm:prSet>
      <dgm:spPr/>
    </dgm:pt>
    <dgm:pt modelId="{EA17A932-58D1-4E48-A516-D58E0BD05894}" type="pres">
      <dgm:prSet presAssocID="{E4CA69FE-A0D2-44C6-8ACB-CE2C52119F15}" presName="spaceBetweenRectangles" presStyleCnt="0"/>
      <dgm:spPr/>
    </dgm:pt>
    <dgm:pt modelId="{DAB966F8-BABE-456B-9158-BF45D05C21B7}" type="pres">
      <dgm:prSet presAssocID="{00AF7992-F586-4076-89A1-C009EE2EB095}" presName="parentLin" presStyleCnt="0"/>
      <dgm:spPr/>
    </dgm:pt>
    <dgm:pt modelId="{CDDEB338-6959-46D5-B704-5F317C3409FC}" type="pres">
      <dgm:prSet presAssocID="{00AF7992-F586-4076-89A1-C009EE2EB095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</dgm:pt>
    <dgm:pt modelId="{30A79C4A-2C06-4425-9E1C-6B202AD79E10}" type="pres">
      <dgm:prSet presAssocID="{00AF7992-F586-4076-89A1-C009EE2EB095}" presName="childText" presStyleLbl="conFgAcc1" presStyleIdx="4" presStyleCnt="6">
        <dgm:presLayoutVars>
          <dgm:bulletEnabled val="1"/>
        </dgm:presLayoutVars>
      </dgm:prSet>
      <dgm:spPr/>
    </dgm:pt>
    <dgm:pt modelId="{16D056F2-D8AA-4A1B-A500-9E0D80A04919}" type="pres">
      <dgm:prSet presAssocID="{965E6D6C-FC6E-45F4-81B6-8A1C4D470284}" presName="spaceBetweenRectangles" presStyleCnt="0"/>
      <dgm:spPr/>
    </dgm:pt>
    <dgm:pt modelId="{4C7D01CA-F622-4E04-A235-8E7F6E6CEC36}" type="pres">
      <dgm:prSet presAssocID="{734C166E-EDA5-45FF-8FAC-479636500EC8}" presName="parentLin" presStyleCnt="0"/>
      <dgm:spPr/>
    </dgm:pt>
    <dgm:pt modelId="{62F046EC-7E75-4B58-B70E-D98BA5501664}" type="pres">
      <dgm:prSet presAssocID="{734C166E-EDA5-45FF-8FAC-479636500EC8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6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</dgm:pt>
    <dgm:pt modelId="{B9C153BC-2DE0-4BED-AF30-EA5347CA0C70}" type="pres">
      <dgm:prSet presAssocID="{734C166E-EDA5-45FF-8FAC-479636500EC8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4B266431-9A7E-4056-A648-3CA832B3C988}" type="presOf" srcId="{FDDFCEB3-D85D-41D5-BE70-F55F833AB9CF}" destId="{99BCB51E-A37A-4EB3-AB4C-A979A8A01F38}" srcOrd="1" destOrd="0" presId="urn:microsoft.com/office/officeart/2005/8/layout/list1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978DB12D-0CCF-4CD9-9ECB-CBE78F48F92D}" type="presOf" srcId="{038D6E2C-EF3B-4F45-B09F-052A2F076B8E}" destId="{CA752C81-D4F2-4021-96CD-B5BE329B9F92}" srcOrd="0" destOrd="0" presId="urn:microsoft.com/office/officeart/2005/8/layout/list1"/>
    <dgm:cxn modelId="{842122AD-5F1C-4546-B098-5F253E14A1A9}" type="presOf" srcId="{0A081AEC-8248-4DAF-A528-AF8004ED536F}" destId="{05109C4D-C47D-4B53-9FD7-3B9155313FBC}" srcOrd="0" destOrd="0" presId="urn:microsoft.com/office/officeart/2005/8/layout/list1"/>
    <dgm:cxn modelId="{5CC1F882-137D-4C50-8A8A-E0DAE69F0E40}" type="presOf" srcId="{00AF7992-F586-4076-89A1-C009EE2EB095}" destId="{B62766A0-C536-46E1-9323-7D560A54E7A6}" srcOrd="1" destOrd="0" presId="urn:microsoft.com/office/officeart/2005/8/layout/list1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E4EE564B-8854-4E8D-96CC-48D48E729903}" type="presOf" srcId="{00AF7992-F586-4076-89A1-C009EE2EB095}" destId="{CDDEB338-6959-46D5-B704-5F317C3409FC}" srcOrd="0" destOrd="0" presId="urn:microsoft.com/office/officeart/2005/8/layout/list1"/>
    <dgm:cxn modelId="{D2F8ACA0-6B89-42CA-88E2-86E424670EC4}" type="presOf" srcId="{FDDFCEB3-D85D-41D5-BE70-F55F833AB9CF}" destId="{782BD966-BEB2-467D-95DB-90EBB95FF10B}" srcOrd="0" destOrd="0" presId="urn:microsoft.com/office/officeart/2005/8/layout/list1"/>
    <dgm:cxn modelId="{93F38AFA-CD1F-417C-824F-E9EBB494A1BF}" type="presOf" srcId="{038D6E2C-EF3B-4F45-B09F-052A2F076B8E}" destId="{70C2D828-16E1-4E7F-ADD2-D2B771400BDC}" srcOrd="1" destOrd="0" presId="urn:microsoft.com/office/officeart/2005/8/layout/list1"/>
    <dgm:cxn modelId="{16CA493C-BA8A-42E7-B524-C67A1BE2D19E}" type="presOf" srcId="{440C20CC-C996-45B9-A5B6-EBBB57CEA719}" destId="{08D7D7EF-76B7-4CDC-A750-CE20C5EC45E9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08ED4CDD-CA42-48BD-9D6D-C515B5C52C19}" type="presOf" srcId="{734C166E-EDA5-45FF-8FAC-479636500EC8}" destId="{62F046EC-7E75-4B58-B70E-D98BA5501664}" srcOrd="0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A1969720-82CA-4B46-BD60-DAEDE13DC457}" type="presOf" srcId="{05E7C54C-0668-455D-A814-C5155608753B}" destId="{A111E8C8-B161-4A51-ADF9-4158FD7EFA66}" srcOrd="1" destOrd="0" presId="urn:microsoft.com/office/officeart/2005/8/layout/list1"/>
    <dgm:cxn modelId="{4B7FEE8F-6F88-4B52-982D-32063C357C6D}" type="presOf" srcId="{05E7C54C-0668-455D-A814-C5155608753B}" destId="{9FDEE972-5FE7-47E5-84FD-4704EBD01C26}" srcOrd="0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63A62957-CD11-47F1-8C5D-21C5D95A0BCC}" type="presOf" srcId="{734C166E-EDA5-45FF-8FAC-479636500EC8}" destId="{1048A9E5-2DB7-4A91-847C-4E9F9492EF99}" srcOrd="1" destOrd="0" presId="urn:microsoft.com/office/officeart/2005/8/layout/list1"/>
    <dgm:cxn modelId="{EFB527AF-5944-4755-A39F-F9AA0FEBF1C7}" type="presOf" srcId="{0A081AEC-8248-4DAF-A528-AF8004ED536F}" destId="{6816AD51-5A02-4278-9D16-501A620036D8}" srcOrd="1" destOrd="0" presId="urn:microsoft.com/office/officeart/2005/8/layout/list1"/>
    <dgm:cxn modelId="{BD1E8270-4943-48E4-9A0C-13CD120E89F8}" type="presParOf" srcId="{08D7D7EF-76B7-4CDC-A750-CE20C5EC45E9}" destId="{F4BCA5B3-CF4D-4CBB-A57A-5BFDD6A2E2B7}" srcOrd="0" destOrd="0" presId="urn:microsoft.com/office/officeart/2005/8/layout/list1"/>
    <dgm:cxn modelId="{E37936D4-D83A-40F6-9D13-2BDA26144913}" type="presParOf" srcId="{F4BCA5B3-CF4D-4CBB-A57A-5BFDD6A2E2B7}" destId="{782BD966-BEB2-467D-95DB-90EBB95FF10B}" srcOrd="0" destOrd="0" presId="urn:microsoft.com/office/officeart/2005/8/layout/list1"/>
    <dgm:cxn modelId="{99372F68-794A-4F35-8768-A36D8BA82F4F}" type="presParOf" srcId="{F4BCA5B3-CF4D-4CBB-A57A-5BFDD6A2E2B7}" destId="{99BCB51E-A37A-4EB3-AB4C-A979A8A01F38}" srcOrd="1" destOrd="0" presId="urn:microsoft.com/office/officeart/2005/8/layout/list1"/>
    <dgm:cxn modelId="{8549A3E9-82A8-4A19-806B-CC62A03FBF56}" type="presParOf" srcId="{08D7D7EF-76B7-4CDC-A750-CE20C5EC45E9}" destId="{DDAB02D1-C264-4B0C-80D7-C8835D57F01C}" srcOrd="1" destOrd="0" presId="urn:microsoft.com/office/officeart/2005/8/layout/list1"/>
    <dgm:cxn modelId="{261D6B3B-B498-4E8B-8175-534A8807E096}" type="presParOf" srcId="{08D7D7EF-76B7-4CDC-A750-CE20C5EC45E9}" destId="{035A2F41-E1AE-44ED-8F0D-1E9A56A809AA}" srcOrd="2" destOrd="0" presId="urn:microsoft.com/office/officeart/2005/8/layout/list1"/>
    <dgm:cxn modelId="{59DE0937-AD13-4AEE-920D-8F5BF93DD2D0}" type="presParOf" srcId="{08D7D7EF-76B7-4CDC-A750-CE20C5EC45E9}" destId="{3CB82DDF-9C52-4FF2-902A-6E26DE4D7B40}" srcOrd="3" destOrd="0" presId="urn:microsoft.com/office/officeart/2005/8/layout/list1"/>
    <dgm:cxn modelId="{9B51B29C-48EF-488F-B003-DE0A7910065B}" type="presParOf" srcId="{08D7D7EF-76B7-4CDC-A750-CE20C5EC45E9}" destId="{0B3F144F-8C8D-4738-90D2-EC7C3946E4A6}" srcOrd="4" destOrd="0" presId="urn:microsoft.com/office/officeart/2005/8/layout/list1"/>
    <dgm:cxn modelId="{663B46E2-237C-40D0-841A-5023F908AE6A}" type="presParOf" srcId="{0B3F144F-8C8D-4738-90D2-EC7C3946E4A6}" destId="{05109C4D-C47D-4B53-9FD7-3B9155313FBC}" srcOrd="0" destOrd="0" presId="urn:microsoft.com/office/officeart/2005/8/layout/list1"/>
    <dgm:cxn modelId="{556E1C67-1162-4C0E-872E-248F49846C43}" type="presParOf" srcId="{0B3F144F-8C8D-4738-90D2-EC7C3946E4A6}" destId="{6816AD51-5A02-4278-9D16-501A620036D8}" srcOrd="1" destOrd="0" presId="urn:microsoft.com/office/officeart/2005/8/layout/list1"/>
    <dgm:cxn modelId="{F237D7FD-BFC4-492D-8E0B-78524F6C0F34}" type="presParOf" srcId="{08D7D7EF-76B7-4CDC-A750-CE20C5EC45E9}" destId="{1E1D4528-6BD7-4D8F-B6DF-B97F1D510D61}" srcOrd="5" destOrd="0" presId="urn:microsoft.com/office/officeart/2005/8/layout/list1"/>
    <dgm:cxn modelId="{0434C3AF-E58B-42A7-BCF5-037168EA67D5}" type="presParOf" srcId="{08D7D7EF-76B7-4CDC-A750-CE20C5EC45E9}" destId="{E1E754EB-A47D-441E-B41B-F4699E1D1E35}" srcOrd="6" destOrd="0" presId="urn:microsoft.com/office/officeart/2005/8/layout/list1"/>
    <dgm:cxn modelId="{76D0F0E5-7C85-4438-BF91-967C6B1998A0}" type="presParOf" srcId="{08D7D7EF-76B7-4CDC-A750-CE20C5EC45E9}" destId="{55F0F1D8-5E09-4529-8BA3-904536D46B3D}" srcOrd="7" destOrd="0" presId="urn:microsoft.com/office/officeart/2005/8/layout/list1"/>
    <dgm:cxn modelId="{2E452009-6C27-4A4A-84CA-79B48D8F8C8B}" type="presParOf" srcId="{08D7D7EF-76B7-4CDC-A750-CE20C5EC45E9}" destId="{5D0D0A97-EF9C-4166-A52F-7F23995543D9}" srcOrd="8" destOrd="0" presId="urn:microsoft.com/office/officeart/2005/8/layout/list1"/>
    <dgm:cxn modelId="{5FE4BE27-6CD9-4860-BC0A-42A4CAB97921}" type="presParOf" srcId="{5D0D0A97-EF9C-4166-A52F-7F23995543D9}" destId="{CA752C81-D4F2-4021-96CD-B5BE329B9F92}" srcOrd="0" destOrd="0" presId="urn:microsoft.com/office/officeart/2005/8/layout/list1"/>
    <dgm:cxn modelId="{0B6AC712-0CD9-4938-B2CA-660C261603A5}" type="presParOf" srcId="{5D0D0A97-EF9C-4166-A52F-7F23995543D9}" destId="{70C2D828-16E1-4E7F-ADD2-D2B771400BDC}" srcOrd="1" destOrd="0" presId="urn:microsoft.com/office/officeart/2005/8/layout/list1"/>
    <dgm:cxn modelId="{136BF1D5-A304-438D-AE5D-281218E99A37}" type="presParOf" srcId="{08D7D7EF-76B7-4CDC-A750-CE20C5EC45E9}" destId="{2E1F06BB-40C0-482E-9B9E-3D9E25F8212D}" srcOrd="9" destOrd="0" presId="urn:microsoft.com/office/officeart/2005/8/layout/list1"/>
    <dgm:cxn modelId="{F968A2FB-51E8-408C-A21C-41E0E7C42711}" type="presParOf" srcId="{08D7D7EF-76B7-4CDC-A750-CE20C5EC45E9}" destId="{C6229F7B-E540-40D9-88E5-61DB63361BC3}" srcOrd="10" destOrd="0" presId="urn:microsoft.com/office/officeart/2005/8/layout/list1"/>
    <dgm:cxn modelId="{1E1ED016-2B09-4E44-91F9-3A280D075DC8}" type="presParOf" srcId="{08D7D7EF-76B7-4CDC-A750-CE20C5EC45E9}" destId="{9B46F054-A228-462B-B715-4E633B088F0A}" srcOrd="11" destOrd="0" presId="urn:microsoft.com/office/officeart/2005/8/layout/list1"/>
    <dgm:cxn modelId="{B0793FA6-AC0A-4304-BFA8-E6F18E13FA6D}" type="presParOf" srcId="{08D7D7EF-76B7-4CDC-A750-CE20C5EC45E9}" destId="{0A214A1C-C876-4B66-876B-396E1DD1316A}" srcOrd="12" destOrd="0" presId="urn:microsoft.com/office/officeart/2005/8/layout/list1"/>
    <dgm:cxn modelId="{DFE78DCC-FDC0-4830-9C24-2881FC47D370}" type="presParOf" srcId="{0A214A1C-C876-4B66-876B-396E1DD1316A}" destId="{9FDEE972-5FE7-47E5-84FD-4704EBD01C26}" srcOrd="0" destOrd="0" presId="urn:microsoft.com/office/officeart/2005/8/layout/list1"/>
    <dgm:cxn modelId="{67BBA3F4-9BBD-4B83-B949-B9AF6140A4ED}" type="presParOf" srcId="{0A214A1C-C876-4B66-876B-396E1DD1316A}" destId="{A111E8C8-B161-4A51-ADF9-4158FD7EFA66}" srcOrd="1" destOrd="0" presId="urn:microsoft.com/office/officeart/2005/8/layout/list1"/>
    <dgm:cxn modelId="{2E579605-341E-4831-ACA4-EDF9551D6B92}" type="presParOf" srcId="{08D7D7EF-76B7-4CDC-A750-CE20C5EC45E9}" destId="{D7044E05-2AB7-46A3-878C-BE8430BEDCC2}" srcOrd="13" destOrd="0" presId="urn:microsoft.com/office/officeart/2005/8/layout/list1"/>
    <dgm:cxn modelId="{4658000A-53B4-4FD6-B64C-6772D7E117B0}" type="presParOf" srcId="{08D7D7EF-76B7-4CDC-A750-CE20C5EC45E9}" destId="{C31E6C41-A269-4DC1-84CB-AD6D1E8AEEF4}" srcOrd="14" destOrd="0" presId="urn:microsoft.com/office/officeart/2005/8/layout/list1"/>
    <dgm:cxn modelId="{EA4AE167-5AA5-441C-A28F-2BD7747FCB4A}" type="presParOf" srcId="{08D7D7EF-76B7-4CDC-A750-CE20C5EC45E9}" destId="{EA17A932-58D1-4E48-A516-D58E0BD05894}" srcOrd="15" destOrd="0" presId="urn:microsoft.com/office/officeart/2005/8/layout/list1"/>
    <dgm:cxn modelId="{08EE7F23-BD89-4C27-BEEA-ACD90E316AFB}" type="presParOf" srcId="{08D7D7EF-76B7-4CDC-A750-CE20C5EC45E9}" destId="{DAB966F8-BABE-456B-9158-BF45D05C21B7}" srcOrd="16" destOrd="0" presId="urn:microsoft.com/office/officeart/2005/8/layout/list1"/>
    <dgm:cxn modelId="{05DA05D5-CB88-4283-B48C-0520ADBA10A1}" type="presParOf" srcId="{DAB966F8-BABE-456B-9158-BF45D05C21B7}" destId="{CDDEB338-6959-46D5-B704-5F317C3409FC}" srcOrd="0" destOrd="0" presId="urn:microsoft.com/office/officeart/2005/8/layout/list1"/>
    <dgm:cxn modelId="{1E168762-8617-4757-AD94-1A14664594A6}" type="presParOf" srcId="{DAB966F8-BABE-456B-9158-BF45D05C21B7}" destId="{B62766A0-C536-46E1-9323-7D560A54E7A6}" srcOrd="1" destOrd="0" presId="urn:microsoft.com/office/officeart/2005/8/layout/list1"/>
    <dgm:cxn modelId="{37EC3783-A693-404B-943A-6225616904D1}" type="presParOf" srcId="{08D7D7EF-76B7-4CDC-A750-CE20C5EC45E9}" destId="{09433616-53D7-4405-A475-EB50ADE4FDB4}" srcOrd="17" destOrd="0" presId="urn:microsoft.com/office/officeart/2005/8/layout/list1"/>
    <dgm:cxn modelId="{015FFE23-C96A-4765-BD16-4B41EFBC2035}" type="presParOf" srcId="{08D7D7EF-76B7-4CDC-A750-CE20C5EC45E9}" destId="{30A79C4A-2C06-4425-9E1C-6B202AD79E10}" srcOrd="18" destOrd="0" presId="urn:microsoft.com/office/officeart/2005/8/layout/list1"/>
    <dgm:cxn modelId="{EC0919BA-CBE2-4E4B-AFF3-1802C5679B71}" type="presParOf" srcId="{08D7D7EF-76B7-4CDC-A750-CE20C5EC45E9}" destId="{16D056F2-D8AA-4A1B-A500-9E0D80A04919}" srcOrd="19" destOrd="0" presId="urn:microsoft.com/office/officeart/2005/8/layout/list1"/>
    <dgm:cxn modelId="{1555AB57-20C1-49B7-BDB9-25051D8F2A99}" type="presParOf" srcId="{08D7D7EF-76B7-4CDC-A750-CE20C5EC45E9}" destId="{4C7D01CA-F622-4E04-A235-8E7F6E6CEC36}" srcOrd="20" destOrd="0" presId="urn:microsoft.com/office/officeart/2005/8/layout/list1"/>
    <dgm:cxn modelId="{538ADF67-EBF4-4CBF-BCE9-F371B36A5200}" type="presParOf" srcId="{4C7D01CA-F622-4E04-A235-8E7F6E6CEC36}" destId="{62F046EC-7E75-4B58-B70E-D98BA5501664}" srcOrd="0" destOrd="0" presId="urn:microsoft.com/office/officeart/2005/8/layout/list1"/>
    <dgm:cxn modelId="{A704B8C2-AD72-4FBB-856D-FDB75957CE02}" type="presParOf" srcId="{4C7D01CA-F622-4E04-A235-8E7F6E6CEC36}" destId="{1048A9E5-2DB7-4A91-847C-4E9F9492EF99}" srcOrd="1" destOrd="0" presId="urn:microsoft.com/office/officeart/2005/8/layout/list1"/>
    <dgm:cxn modelId="{D30A2FB6-548B-4DA7-BE6B-D8F48FAC8ED9}" type="presParOf" srcId="{08D7D7EF-76B7-4CDC-A750-CE20C5EC45E9}" destId="{D2B24D5B-ED63-4244-BC7A-56C9AE6FD8E0}" srcOrd="21" destOrd="0" presId="urn:microsoft.com/office/officeart/2005/8/layout/list1"/>
    <dgm:cxn modelId="{8B3D654F-9D9D-4CF0-8AA5-C3BCA7074334}" type="presParOf" srcId="{08D7D7EF-76B7-4CDC-A750-CE20C5EC45E9}" destId="{B9C153BC-2DE0-4BED-AF30-EA5347CA0C7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3" qsCatId="simple" csTypeId="urn:microsoft.com/office/officeart/2005/8/colors/accent1_2#48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/>
      <dgm:spPr/>
      <dgm:t>
        <a:bodyPr/>
        <a:lstStyle/>
        <a:p>
          <a:r>
            <a:rPr lang="en-US" sz="2800" dirty="0" smtClean="0"/>
            <a:t>Recap of TCP/IP Concepts</a:t>
          </a:r>
          <a:endParaRPr lang="en-US" sz="280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/>
      <dgm:spPr/>
      <dgm:t>
        <a:bodyPr/>
        <a:lstStyle/>
        <a:p>
          <a:r>
            <a:rPr lang="en-US" sz="2800" dirty="0" smtClean="0"/>
            <a:t>Hierarchical IP Addresses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b="1" dirty="0" smtClean="0"/>
            <a:t>Router Operation</a:t>
          </a:r>
          <a:endParaRPr lang="en-US" sz="3200" b="1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/>
      <dgm:spPr/>
      <dgm:t>
        <a:bodyPr/>
        <a:lstStyle/>
        <a:p>
          <a:r>
            <a:rPr lang="en-US" sz="2800" dirty="0" smtClean="0"/>
            <a:t>IPv4 and IPv6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/>
      <dgm:spPr/>
      <dgm:t>
        <a:bodyPr/>
        <a:lstStyle/>
        <a:p>
          <a:r>
            <a:rPr lang="en-US" sz="2800" dirty="0" smtClean="0"/>
            <a:t>TCP and UDP</a:t>
          </a:r>
          <a:endParaRPr lang="en-US" sz="24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/>
      <dgm:spPr/>
      <dgm:t>
        <a:bodyPr/>
        <a:lstStyle/>
        <a:p>
          <a:r>
            <a:rPr lang="en-US" sz="2800" dirty="0" smtClean="0"/>
            <a:t>TCP/IP Supervisory Standards</a:t>
          </a:r>
          <a:endParaRPr lang="en-US" sz="28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  <dgm:t>
        <a:bodyPr/>
        <a:lstStyle/>
        <a:p>
          <a:endParaRPr lang="en-US"/>
        </a:p>
      </dgm:t>
    </dgm:pt>
    <dgm:pt modelId="{782BD966-BEB2-467D-95DB-90EBB95FF10B}" type="pres">
      <dgm:prSet presAssocID="{FDDFCEB3-D85D-41D5-BE70-F55F833AB9CF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  <dgm:t>
        <a:bodyPr/>
        <a:lstStyle/>
        <a:p>
          <a:endParaRPr lang="en-US"/>
        </a:p>
      </dgm:t>
    </dgm:pt>
    <dgm:pt modelId="{035A2F41-E1AE-44ED-8F0D-1E9A56A809AA}" type="pres">
      <dgm:prSet presAssocID="{FDDFCEB3-D85D-41D5-BE70-F55F833AB9CF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2DDF-9C52-4FF2-902A-6E26DE4D7B40}" type="pres">
      <dgm:prSet presAssocID="{2C86EB79-3BC9-445C-A3CE-85562538D985}" presName="spaceBetweenRectangles" presStyleCnt="0"/>
      <dgm:spPr/>
      <dgm:t>
        <a:bodyPr/>
        <a:lstStyle/>
        <a:p>
          <a:endParaRPr lang="en-US"/>
        </a:p>
      </dgm:t>
    </dgm:pt>
    <dgm:pt modelId="{0B3F144F-8C8D-4738-90D2-EC7C3946E4A6}" type="pres">
      <dgm:prSet presAssocID="{0A081AEC-8248-4DAF-A528-AF8004ED536F}" presName="parentLin" presStyleCnt="0"/>
      <dgm:spPr/>
      <dgm:t>
        <a:bodyPr/>
        <a:lstStyle/>
        <a:p>
          <a:endParaRPr lang="en-US"/>
        </a:p>
      </dgm:t>
    </dgm:pt>
    <dgm:pt modelId="{05109C4D-C47D-4B53-9FD7-3B9155313FBC}" type="pres">
      <dgm:prSet presAssocID="{0A081AEC-8248-4DAF-A528-AF8004ED536F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6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  <dgm:t>
        <a:bodyPr/>
        <a:lstStyle/>
        <a:p>
          <a:endParaRPr lang="en-US"/>
        </a:p>
      </dgm:t>
    </dgm:pt>
    <dgm:pt modelId="{E1E754EB-A47D-441E-B41B-F4699E1D1E35}" type="pres">
      <dgm:prSet presAssocID="{0A081AEC-8248-4DAF-A528-AF8004ED536F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0F1D8-5E09-4529-8BA3-904536D46B3D}" type="pres">
      <dgm:prSet presAssocID="{12799D31-3202-44D4-81A7-339C91B043D5}" presName="spaceBetweenRectangles" presStyleCnt="0"/>
      <dgm:spPr/>
      <dgm:t>
        <a:bodyPr/>
        <a:lstStyle/>
        <a:p>
          <a:endParaRPr lang="en-US"/>
        </a:p>
      </dgm:t>
    </dgm:pt>
    <dgm:pt modelId="{5D0D0A97-EF9C-4166-A52F-7F23995543D9}" type="pres">
      <dgm:prSet presAssocID="{038D6E2C-EF3B-4F45-B09F-052A2F076B8E}" presName="parentLin" presStyleCnt="0"/>
      <dgm:spPr/>
      <dgm:t>
        <a:bodyPr/>
        <a:lstStyle/>
        <a:p>
          <a:endParaRPr lang="en-US"/>
        </a:p>
      </dgm:t>
    </dgm:pt>
    <dgm:pt modelId="{CA752C81-D4F2-4021-96CD-B5BE329B9F92}" type="pres">
      <dgm:prSet presAssocID="{038D6E2C-EF3B-4F45-B09F-052A2F076B8E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  <dgm:t>
        <a:bodyPr/>
        <a:lstStyle/>
        <a:p>
          <a:endParaRPr lang="en-US"/>
        </a:p>
      </dgm:t>
    </dgm:pt>
    <dgm:pt modelId="{C6229F7B-E540-40D9-88E5-61DB63361BC3}" type="pres">
      <dgm:prSet presAssocID="{038D6E2C-EF3B-4F45-B09F-052A2F076B8E}" presName="childText" presStyleLbl="con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6F054-A228-462B-B715-4E633B088F0A}" type="pres">
      <dgm:prSet presAssocID="{26ED8026-FB1D-44BE-8B11-4B1D633EDF66}" presName="spaceBetweenRectangles" presStyleCnt="0"/>
      <dgm:spPr/>
      <dgm:t>
        <a:bodyPr/>
        <a:lstStyle/>
        <a:p>
          <a:endParaRPr lang="en-US"/>
        </a:p>
      </dgm:t>
    </dgm:pt>
    <dgm:pt modelId="{0A214A1C-C876-4B66-876B-396E1DD1316A}" type="pres">
      <dgm:prSet presAssocID="{05E7C54C-0668-455D-A814-C5155608753B}" presName="parentLin" presStyleCnt="0"/>
      <dgm:spPr/>
      <dgm:t>
        <a:bodyPr/>
        <a:lstStyle/>
        <a:p>
          <a:endParaRPr lang="en-US"/>
        </a:p>
      </dgm:t>
    </dgm:pt>
    <dgm:pt modelId="{9FDEE972-5FE7-47E5-84FD-4704EBD01C26}" type="pres">
      <dgm:prSet presAssocID="{05E7C54C-0668-455D-A814-C5155608753B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  <dgm:t>
        <a:bodyPr/>
        <a:lstStyle/>
        <a:p>
          <a:endParaRPr lang="en-US"/>
        </a:p>
      </dgm:t>
    </dgm:pt>
    <dgm:pt modelId="{C31E6C41-A269-4DC1-84CB-AD6D1E8AEEF4}" type="pres">
      <dgm:prSet presAssocID="{05E7C54C-0668-455D-A814-C5155608753B}" presName="childText" presStyleLbl="conFgAcc1" presStyleIdx="3" presStyleCnt="6" custLinFactNeighborX="16667" custLinFactNeighborY="682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7A932-58D1-4E48-A516-D58E0BD05894}" type="pres">
      <dgm:prSet presAssocID="{E4CA69FE-A0D2-44C6-8ACB-CE2C52119F15}" presName="spaceBetweenRectangles" presStyleCnt="0"/>
      <dgm:spPr/>
      <dgm:t>
        <a:bodyPr/>
        <a:lstStyle/>
        <a:p>
          <a:endParaRPr lang="en-US"/>
        </a:p>
      </dgm:t>
    </dgm:pt>
    <dgm:pt modelId="{DAB966F8-BABE-456B-9158-BF45D05C21B7}" type="pres">
      <dgm:prSet presAssocID="{00AF7992-F586-4076-89A1-C009EE2EB095}" presName="parentLin" presStyleCnt="0"/>
      <dgm:spPr/>
      <dgm:t>
        <a:bodyPr/>
        <a:lstStyle/>
        <a:p>
          <a:endParaRPr lang="en-US"/>
        </a:p>
      </dgm:t>
    </dgm:pt>
    <dgm:pt modelId="{CDDEB338-6959-46D5-B704-5F317C3409FC}" type="pres">
      <dgm:prSet presAssocID="{00AF7992-F586-4076-89A1-C009EE2EB095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  <dgm:t>
        <a:bodyPr/>
        <a:lstStyle/>
        <a:p>
          <a:endParaRPr lang="en-US"/>
        </a:p>
      </dgm:t>
    </dgm:pt>
    <dgm:pt modelId="{30A79C4A-2C06-4425-9E1C-6B202AD79E10}" type="pres">
      <dgm:prSet presAssocID="{00AF7992-F586-4076-89A1-C009EE2EB095}" presName="childText" presStyleLbl="con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056F2-D8AA-4A1B-A500-9E0D80A04919}" type="pres">
      <dgm:prSet presAssocID="{965E6D6C-FC6E-45F4-81B6-8A1C4D470284}" presName="spaceBetweenRectangles" presStyleCnt="0"/>
      <dgm:spPr/>
      <dgm:t>
        <a:bodyPr/>
        <a:lstStyle/>
        <a:p>
          <a:endParaRPr lang="en-US"/>
        </a:p>
      </dgm:t>
    </dgm:pt>
    <dgm:pt modelId="{4C7D01CA-F622-4E04-A235-8E7F6E6CEC36}" type="pres">
      <dgm:prSet presAssocID="{734C166E-EDA5-45FF-8FAC-479636500EC8}" presName="parentLin" presStyleCnt="0"/>
      <dgm:spPr/>
      <dgm:t>
        <a:bodyPr/>
        <a:lstStyle/>
        <a:p>
          <a:endParaRPr lang="en-US"/>
        </a:p>
      </dgm:t>
    </dgm:pt>
    <dgm:pt modelId="{62F046EC-7E75-4B58-B70E-D98BA5501664}" type="pres">
      <dgm:prSet presAssocID="{734C166E-EDA5-45FF-8FAC-479636500EC8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6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  <dgm:t>
        <a:bodyPr/>
        <a:lstStyle/>
        <a:p>
          <a:endParaRPr lang="en-US"/>
        </a:p>
      </dgm:t>
    </dgm:pt>
    <dgm:pt modelId="{B9C153BC-2DE0-4BED-AF30-EA5347CA0C70}" type="pres">
      <dgm:prSet presAssocID="{734C166E-EDA5-45FF-8FAC-479636500EC8}" presName="childText" presStyleLbl="con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8469E-6919-4AD5-A742-96D16CCD935A}" type="presOf" srcId="{038D6E2C-EF3B-4F45-B09F-052A2F076B8E}" destId="{CA752C81-D4F2-4021-96CD-B5BE329B9F92}" srcOrd="0" destOrd="0" presId="urn:microsoft.com/office/officeart/2005/8/layout/list1"/>
    <dgm:cxn modelId="{0DCF7D49-4542-4D46-9DE7-578D84428EEE}" type="presOf" srcId="{00AF7992-F586-4076-89A1-C009EE2EB095}" destId="{B62766A0-C536-46E1-9323-7D560A54E7A6}" srcOrd="1" destOrd="0" presId="urn:microsoft.com/office/officeart/2005/8/layout/list1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4985A054-9456-4F5F-91E2-9B69619EA462}" type="presOf" srcId="{05E7C54C-0668-455D-A814-C5155608753B}" destId="{9FDEE972-5FE7-47E5-84FD-4704EBD01C26}" srcOrd="0" destOrd="0" presId="urn:microsoft.com/office/officeart/2005/8/layout/list1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3CE5E30C-AD52-454B-982A-A7089AE154C5}" type="presOf" srcId="{05E7C54C-0668-455D-A814-C5155608753B}" destId="{A111E8C8-B161-4A51-ADF9-4158FD7EFA66}" srcOrd="1" destOrd="0" presId="urn:microsoft.com/office/officeart/2005/8/layout/list1"/>
    <dgm:cxn modelId="{5346A9E9-F2BF-4E85-AC6F-6112A9CF2CAE}" type="presOf" srcId="{00AF7992-F586-4076-89A1-C009EE2EB095}" destId="{CDDEB338-6959-46D5-B704-5F317C3409FC}" srcOrd="0" destOrd="0" presId="urn:microsoft.com/office/officeart/2005/8/layout/list1"/>
    <dgm:cxn modelId="{8BD3CD42-123B-4132-9366-80B04916B78B}" type="presOf" srcId="{734C166E-EDA5-45FF-8FAC-479636500EC8}" destId="{62F046EC-7E75-4B58-B70E-D98BA5501664}" srcOrd="0" destOrd="0" presId="urn:microsoft.com/office/officeart/2005/8/layout/list1"/>
    <dgm:cxn modelId="{513D72C4-C55E-4507-B93E-1D4D2E11EEDC}" type="presOf" srcId="{0A081AEC-8248-4DAF-A528-AF8004ED536F}" destId="{05109C4D-C47D-4B53-9FD7-3B9155313FBC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3BD9841B-565B-41D7-B9BD-03730F17B017}" type="presOf" srcId="{038D6E2C-EF3B-4F45-B09F-052A2F076B8E}" destId="{70C2D828-16E1-4E7F-ADD2-D2B771400BDC}" srcOrd="1" destOrd="0" presId="urn:microsoft.com/office/officeart/2005/8/layout/list1"/>
    <dgm:cxn modelId="{FAC7D54B-97EC-422E-BCC4-684436B9A900}" type="presOf" srcId="{FDDFCEB3-D85D-41D5-BE70-F55F833AB9CF}" destId="{782BD966-BEB2-467D-95DB-90EBB95FF10B}" srcOrd="0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E69E3550-4E3D-4320-B49D-7E3DE8B8623E}" type="presOf" srcId="{734C166E-EDA5-45FF-8FAC-479636500EC8}" destId="{1048A9E5-2DB7-4A91-847C-4E9F9492EF99}" srcOrd="1" destOrd="0" presId="urn:microsoft.com/office/officeart/2005/8/layout/list1"/>
    <dgm:cxn modelId="{8A43312B-2AB8-4FFD-AAD8-CB644F3F7ED2}" type="presOf" srcId="{FDDFCEB3-D85D-41D5-BE70-F55F833AB9CF}" destId="{99BCB51E-A37A-4EB3-AB4C-A979A8A01F38}" srcOrd="1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28F71E75-489F-48D5-9AF3-9C1F46DBEBAA}" type="presOf" srcId="{440C20CC-C996-45B9-A5B6-EBBB57CEA719}" destId="{08D7D7EF-76B7-4CDC-A750-CE20C5EC45E9}" srcOrd="0" destOrd="0" presId="urn:microsoft.com/office/officeart/2005/8/layout/list1"/>
    <dgm:cxn modelId="{9EE0B272-4C58-42F6-B101-6CA326CFA4F5}" type="presOf" srcId="{0A081AEC-8248-4DAF-A528-AF8004ED536F}" destId="{6816AD51-5A02-4278-9D16-501A620036D8}" srcOrd="1" destOrd="0" presId="urn:microsoft.com/office/officeart/2005/8/layout/list1"/>
    <dgm:cxn modelId="{D2065295-9223-47CD-A52C-0CE1BCE06681}" type="presParOf" srcId="{08D7D7EF-76B7-4CDC-A750-CE20C5EC45E9}" destId="{F4BCA5B3-CF4D-4CBB-A57A-5BFDD6A2E2B7}" srcOrd="0" destOrd="0" presId="urn:microsoft.com/office/officeart/2005/8/layout/list1"/>
    <dgm:cxn modelId="{923B7702-DE40-4372-A69B-FC947576D91C}" type="presParOf" srcId="{F4BCA5B3-CF4D-4CBB-A57A-5BFDD6A2E2B7}" destId="{782BD966-BEB2-467D-95DB-90EBB95FF10B}" srcOrd="0" destOrd="0" presId="urn:microsoft.com/office/officeart/2005/8/layout/list1"/>
    <dgm:cxn modelId="{9CF361A1-7B09-4AC6-8D68-6D95A62A658B}" type="presParOf" srcId="{F4BCA5B3-CF4D-4CBB-A57A-5BFDD6A2E2B7}" destId="{99BCB51E-A37A-4EB3-AB4C-A979A8A01F38}" srcOrd="1" destOrd="0" presId="urn:microsoft.com/office/officeart/2005/8/layout/list1"/>
    <dgm:cxn modelId="{82527AE7-28D1-4290-B198-278F4643CCF1}" type="presParOf" srcId="{08D7D7EF-76B7-4CDC-A750-CE20C5EC45E9}" destId="{DDAB02D1-C264-4B0C-80D7-C8835D57F01C}" srcOrd="1" destOrd="0" presId="urn:microsoft.com/office/officeart/2005/8/layout/list1"/>
    <dgm:cxn modelId="{832A1C48-63EA-4E23-A6A1-7B1D439B3A2B}" type="presParOf" srcId="{08D7D7EF-76B7-4CDC-A750-CE20C5EC45E9}" destId="{035A2F41-E1AE-44ED-8F0D-1E9A56A809AA}" srcOrd="2" destOrd="0" presId="urn:microsoft.com/office/officeart/2005/8/layout/list1"/>
    <dgm:cxn modelId="{11412C1B-56E5-45B2-A845-8C075A6196E9}" type="presParOf" srcId="{08D7D7EF-76B7-4CDC-A750-CE20C5EC45E9}" destId="{3CB82DDF-9C52-4FF2-902A-6E26DE4D7B40}" srcOrd="3" destOrd="0" presId="urn:microsoft.com/office/officeart/2005/8/layout/list1"/>
    <dgm:cxn modelId="{BBCDB3DE-5606-4F3C-9B62-A1ED39F062C4}" type="presParOf" srcId="{08D7D7EF-76B7-4CDC-A750-CE20C5EC45E9}" destId="{0B3F144F-8C8D-4738-90D2-EC7C3946E4A6}" srcOrd="4" destOrd="0" presId="urn:microsoft.com/office/officeart/2005/8/layout/list1"/>
    <dgm:cxn modelId="{E96B47F1-DC69-4BAE-A6B7-C652CC7E8843}" type="presParOf" srcId="{0B3F144F-8C8D-4738-90D2-EC7C3946E4A6}" destId="{05109C4D-C47D-4B53-9FD7-3B9155313FBC}" srcOrd="0" destOrd="0" presId="urn:microsoft.com/office/officeart/2005/8/layout/list1"/>
    <dgm:cxn modelId="{4254933A-6C02-4F1C-B82F-C7D13C1505A4}" type="presParOf" srcId="{0B3F144F-8C8D-4738-90D2-EC7C3946E4A6}" destId="{6816AD51-5A02-4278-9D16-501A620036D8}" srcOrd="1" destOrd="0" presId="urn:microsoft.com/office/officeart/2005/8/layout/list1"/>
    <dgm:cxn modelId="{02859952-D0E1-43F8-AE71-B32C39D039F9}" type="presParOf" srcId="{08D7D7EF-76B7-4CDC-A750-CE20C5EC45E9}" destId="{1E1D4528-6BD7-4D8F-B6DF-B97F1D510D61}" srcOrd="5" destOrd="0" presId="urn:microsoft.com/office/officeart/2005/8/layout/list1"/>
    <dgm:cxn modelId="{E0004A43-C08A-4092-AF03-5C7CC6E631C2}" type="presParOf" srcId="{08D7D7EF-76B7-4CDC-A750-CE20C5EC45E9}" destId="{E1E754EB-A47D-441E-B41B-F4699E1D1E35}" srcOrd="6" destOrd="0" presId="urn:microsoft.com/office/officeart/2005/8/layout/list1"/>
    <dgm:cxn modelId="{EEB90DD6-AEA2-47C0-817B-6C339114D7FA}" type="presParOf" srcId="{08D7D7EF-76B7-4CDC-A750-CE20C5EC45E9}" destId="{55F0F1D8-5E09-4529-8BA3-904536D46B3D}" srcOrd="7" destOrd="0" presId="urn:microsoft.com/office/officeart/2005/8/layout/list1"/>
    <dgm:cxn modelId="{34514D13-457D-44BD-AD69-5871E4394508}" type="presParOf" srcId="{08D7D7EF-76B7-4CDC-A750-CE20C5EC45E9}" destId="{5D0D0A97-EF9C-4166-A52F-7F23995543D9}" srcOrd="8" destOrd="0" presId="urn:microsoft.com/office/officeart/2005/8/layout/list1"/>
    <dgm:cxn modelId="{DAF17446-1BE0-4259-8BB9-C0844F76AA95}" type="presParOf" srcId="{5D0D0A97-EF9C-4166-A52F-7F23995543D9}" destId="{CA752C81-D4F2-4021-96CD-B5BE329B9F92}" srcOrd="0" destOrd="0" presId="urn:microsoft.com/office/officeart/2005/8/layout/list1"/>
    <dgm:cxn modelId="{B4008784-7142-4902-A989-E2CA2FC1D5A7}" type="presParOf" srcId="{5D0D0A97-EF9C-4166-A52F-7F23995543D9}" destId="{70C2D828-16E1-4E7F-ADD2-D2B771400BDC}" srcOrd="1" destOrd="0" presId="urn:microsoft.com/office/officeart/2005/8/layout/list1"/>
    <dgm:cxn modelId="{979B4B8C-19E8-4CC4-88F3-5EF93618BB66}" type="presParOf" srcId="{08D7D7EF-76B7-4CDC-A750-CE20C5EC45E9}" destId="{2E1F06BB-40C0-482E-9B9E-3D9E25F8212D}" srcOrd="9" destOrd="0" presId="urn:microsoft.com/office/officeart/2005/8/layout/list1"/>
    <dgm:cxn modelId="{522948A8-1A0B-4FCE-80E4-85FAD4A7C397}" type="presParOf" srcId="{08D7D7EF-76B7-4CDC-A750-CE20C5EC45E9}" destId="{C6229F7B-E540-40D9-88E5-61DB63361BC3}" srcOrd="10" destOrd="0" presId="urn:microsoft.com/office/officeart/2005/8/layout/list1"/>
    <dgm:cxn modelId="{52877DFC-129A-41C4-83D2-9E4C929FA61A}" type="presParOf" srcId="{08D7D7EF-76B7-4CDC-A750-CE20C5EC45E9}" destId="{9B46F054-A228-462B-B715-4E633B088F0A}" srcOrd="11" destOrd="0" presId="urn:microsoft.com/office/officeart/2005/8/layout/list1"/>
    <dgm:cxn modelId="{944AB0E3-9F72-43F2-8BA8-22A15EFEB6FF}" type="presParOf" srcId="{08D7D7EF-76B7-4CDC-A750-CE20C5EC45E9}" destId="{0A214A1C-C876-4B66-876B-396E1DD1316A}" srcOrd="12" destOrd="0" presId="urn:microsoft.com/office/officeart/2005/8/layout/list1"/>
    <dgm:cxn modelId="{7D0DE5ED-C5CD-427C-8047-241945C8CBE7}" type="presParOf" srcId="{0A214A1C-C876-4B66-876B-396E1DD1316A}" destId="{9FDEE972-5FE7-47E5-84FD-4704EBD01C26}" srcOrd="0" destOrd="0" presId="urn:microsoft.com/office/officeart/2005/8/layout/list1"/>
    <dgm:cxn modelId="{DCA731A6-C9A6-43D0-8CD5-9A37CA00BEB8}" type="presParOf" srcId="{0A214A1C-C876-4B66-876B-396E1DD1316A}" destId="{A111E8C8-B161-4A51-ADF9-4158FD7EFA66}" srcOrd="1" destOrd="0" presId="urn:microsoft.com/office/officeart/2005/8/layout/list1"/>
    <dgm:cxn modelId="{AD0CE7CB-20E1-4AB8-94B4-47935EC6EBBE}" type="presParOf" srcId="{08D7D7EF-76B7-4CDC-A750-CE20C5EC45E9}" destId="{D7044E05-2AB7-46A3-878C-BE8430BEDCC2}" srcOrd="13" destOrd="0" presId="urn:microsoft.com/office/officeart/2005/8/layout/list1"/>
    <dgm:cxn modelId="{830AEF42-4055-4D47-8F1E-4A9DF4285A74}" type="presParOf" srcId="{08D7D7EF-76B7-4CDC-A750-CE20C5EC45E9}" destId="{C31E6C41-A269-4DC1-84CB-AD6D1E8AEEF4}" srcOrd="14" destOrd="0" presId="urn:microsoft.com/office/officeart/2005/8/layout/list1"/>
    <dgm:cxn modelId="{4437277D-F050-40B2-9402-00E9C1FC3FFE}" type="presParOf" srcId="{08D7D7EF-76B7-4CDC-A750-CE20C5EC45E9}" destId="{EA17A932-58D1-4E48-A516-D58E0BD05894}" srcOrd="15" destOrd="0" presId="urn:microsoft.com/office/officeart/2005/8/layout/list1"/>
    <dgm:cxn modelId="{717FD2C3-4DCD-4103-8E1A-F19F160393BD}" type="presParOf" srcId="{08D7D7EF-76B7-4CDC-A750-CE20C5EC45E9}" destId="{DAB966F8-BABE-456B-9158-BF45D05C21B7}" srcOrd="16" destOrd="0" presId="urn:microsoft.com/office/officeart/2005/8/layout/list1"/>
    <dgm:cxn modelId="{2E7D92E3-6B8E-482A-8F2A-4865809E3B5D}" type="presParOf" srcId="{DAB966F8-BABE-456B-9158-BF45D05C21B7}" destId="{CDDEB338-6959-46D5-B704-5F317C3409FC}" srcOrd="0" destOrd="0" presId="urn:microsoft.com/office/officeart/2005/8/layout/list1"/>
    <dgm:cxn modelId="{FD979DD9-6E98-4B07-AF3E-7B7DA7AB4A8F}" type="presParOf" srcId="{DAB966F8-BABE-456B-9158-BF45D05C21B7}" destId="{B62766A0-C536-46E1-9323-7D560A54E7A6}" srcOrd="1" destOrd="0" presId="urn:microsoft.com/office/officeart/2005/8/layout/list1"/>
    <dgm:cxn modelId="{EF2976AF-DFA8-499F-A2F0-FB853305B5CD}" type="presParOf" srcId="{08D7D7EF-76B7-4CDC-A750-CE20C5EC45E9}" destId="{09433616-53D7-4405-A475-EB50ADE4FDB4}" srcOrd="17" destOrd="0" presId="urn:microsoft.com/office/officeart/2005/8/layout/list1"/>
    <dgm:cxn modelId="{4F47CBAC-9259-47D6-AFEC-EF0BB7AE66E4}" type="presParOf" srcId="{08D7D7EF-76B7-4CDC-A750-CE20C5EC45E9}" destId="{30A79C4A-2C06-4425-9E1C-6B202AD79E10}" srcOrd="18" destOrd="0" presId="urn:microsoft.com/office/officeart/2005/8/layout/list1"/>
    <dgm:cxn modelId="{3268006F-9F1D-4ACA-8836-B13D27E2FB90}" type="presParOf" srcId="{08D7D7EF-76B7-4CDC-A750-CE20C5EC45E9}" destId="{16D056F2-D8AA-4A1B-A500-9E0D80A04919}" srcOrd="19" destOrd="0" presId="urn:microsoft.com/office/officeart/2005/8/layout/list1"/>
    <dgm:cxn modelId="{A3F8CD16-C5F6-420A-B812-7BBE7EA2B369}" type="presParOf" srcId="{08D7D7EF-76B7-4CDC-A750-CE20C5EC45E9}" destId="{4C7D01CA-F622-4E04-A235-8E7F6E6CEC36}" srcOrd="20" destOrd="0" presId="urn:microsoft.com/office/officeart/2005/8/layout/list1"/>
    <dgm:cxn modelId="{3C40DEA1-339A-45F4-A701-1FA6CF525991}" type="presParOf" srcId="{4C7D01CA-F622-4E04-A235-8E7F6E6CEC36}" destId="{62F046EC-7E75-4B58-B70E-D98BA5501664}" srcOrd="0" destOrd="0" presId="urn:microsoft.com/office/officeart/2005/8/layout/list1"/>
    <dgm:cxn modelId="{689A6D36-FDD3-40FA-B20E-8B8206FB0B28}" type="presParOf" srcId="{4C7D01CA-F622-4E04-A235-8E7F6E6CEC36}" destId="{1048A9E5-2DB7-4A91-847C-4E9F9492EF99}" srcOrd="1" destOrd="0" presId="urn:microsoft.com/office/officeart/2005/8/layout/list1"/>
    <dgm:cxn modelId="{48786E2D-AF9A-43DA-AB83-B45AC3BD4BB3}" type="presParOf" srcId="{08D7D7EF-76B7-4CDC-A750-CE20C5EC45E9}" destId="{D2B24D5B-ED63-4244-BC7A-56C9AE6FD8E0}" srcOrd="21" destOrd="0" presId="urn:microsoft.com/office/officeart/2005/8/layout/list1"/>
    <dgm:cxn modelId="{6907F5DD-0378-46CC-9BE0-E8EE181A2BC9}" type="presParOf" srcId="{08D7D7EF-76B7-4CDC-A750-CE20C5EC45E9}" destId="{B9C153BC-2DE0-4BED-AF30-EA5347CA0C7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1#53" qsCatId="simple" csTypeId="urn:microsoft.com/office/officeart/2005/8/colors/accent1_2#49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Recap of TCP/IP Concepts</a:t>
          </a:r>
          <a:endParaRPr lang="en-US" sz="280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Hierarchical IP Addresses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0" dirty="0" smtClean="0"/>
            <a:t>Router Operation</a:t>
          </a:r>
          <a:endParaRPr lang="en-US" sz="2800" b="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/>
      <dgm:spPr>
        <a:solidFill>
          <a:srgbClr val="C00000"/>
        </a:solidFill>
      </dgm:spPr>
      <dgm:t>
        <a:bodyPr/>
        <a:lstStyle/>
        <a:p>
          <a:r>
            <a:rPr lang="en-US" sz="3200" b="1" dirty="0" smtClean="0"/>
            <a:t>IPv4 and IPv6</a:t>
          </a:r>
          <a:endParaRPr lang="en-US" sz="3200" b="1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7787DD5E-A118-4159-BAE5-A1F8FDD7D90C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Multiprotocol Label Switching (MPLS)</a:t>
          </a:r>
          <a:endParaRPr lang="en-US" sz="2800" dirty="0"/>
        </a:p>
      </dgm:t>
    </dgm:pt>
    <dgm:pt modelId="{E74968AB-5B42-4D14-8537-9A2D86625B69}" type="parTrans" cxnId="{B041B5A7-B880-40F7-BDF3-0C8065763F9C}">
      <dgm:prSet/>
      <dgm:spPr/>
      <dgm:t>
        <a:bodyPr/>
        <a:lstStyle/>
        <a:p>
          <a:endParaRPr lang="en-US"/>
        </a:p>
      </dgm:t>
    </dgm:pt>
    <dgm:pt modelId="{7171FC6B-A5C8-4A33-9159-3D7B86F48BA0}" type="sibTrans" cxnId="{B041B5A7-B880-40F7-BDF3-0C8065763F9C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TCP</a:t>
          </a:r>
          <a:endParaRPr lang="en-US" sz="24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TCP/IP Supervisory Standards</a:t>
          </a:r>
          <a:endParaRPr lang="en-US" sz="28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</dgm:pt>
    <dgm:pt modelId="{782BD966-BEB2-467D-95DB-90EBB95FF10B}" type="pres">
      <dgm:prSet presAssocID="{FDDFCEB3-D85D-41D5-BE70-F55F833AB9C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</dgm:pt>
    <dgm:pt modelId="{035A2F41-E1AE-44ED-8F0D-1E9A56A809AA}" type="pres">
      <dgm:prSet presAssocID="{FDDFCEB3-D85D-41D5-BE70-F55F833AB9CF}" presName="childText" presStyleLbl="conFgAcc1" presStyleIdx="0" presStyleCnt="7">
        <dgm:presLayoutVars>
          <dgm:bulletEnabled val="1"/>
        </dgm:presLayoutVars>
      </dgm:prSet>
      <dgm:spPr/>
    </dgm:pt>
    <dgm:pt modelId="{3CB82DDF-9C52-4FF2-902A-6E26DE4D7B40}" type="pres">
      <dgm:prSet presAssocID="{2C86EB79-3BC9-445C-A3CE-85562538D985}" presName="spaceBetweenRectangles" presStyleCnt="0"/>
      <dgm:spPr/>
    </dgm:pt>
    <dgm:pt modelId="{0B3F144F-8C8D-4738-90D2-EC7C3946E4A6}" type="pres">
      <dgm:prSet presAssocID="{0A081AEC-8248-4DAF-A528-AF8004ED536F}" presName="parentLin" presStyleCnt="0"/>
      <dgm:spPr/>
    </dgm:pt>
    <dgm:pt modelId="{05109C4D-C47D-4B53-9FD7-3B9155313FBC}" type="pres">
      <dgm:prSet presAssocID="{0A081AEC-8248-4DAF-A528-AF8004ED536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7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</dgm:pt>
    <dgm:pt modelId="{E1E754EB-A47D-441E-B41B-F4699E1D1E35}" type="pres">
      <dgm:prSet presAssocID="{0A081AEC-8248-4DAF-A528-AF8004ED536F}" presName="childText" presStyleLbl="conFgAcc1" presStyleIdx="1" presStyleCnt="7">
        <dgm:presLayoutVars>
          <dgm:bulletEnabled val="1"/>
        </dgm:presLayoutVars>
      </dgm:prSet>
      <dgm:spPr/>
    </dgm:pt>
    <dgm:pt modelId="{55F0F1D8-5E09-4529-8BA3-904536D46B3D}" type="pres">
      <dgm:prSet presAssocID="{12799D31-3202-44D4-81A7-339C91B043D5}" presName="spaceBetweenRectangles" presStyleCnt="0"/>
      <dgm:spPr/>
    </dgm:pt>
    <dgm:pt modelId="{5D0D0A97-EF9C-4166-A52F-7F23995543D9}" type="pres">
      <dgm:prSet presAssocID="{038D6E2C-EF3B-4F45-B09F-052A2F076B8E}" presName="parentLin" presStyleCnt="0"/>
      <dgm:spPr/>
    </dgm:pt>
    <dgm:pt modelId="{CA752C81-D4F2-4021-96CD-B5BE329B9F92}" type="pres">
      <dgm:prSet presAssocID="{038D6E2C-EF3B-4F45-B09F-052A2F076B8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</dgm:pt>
    <dgm:pt modelId="{C6229F7B-E540-40D9-88E5-61DB63361BC3}" type="pres">
      <dgm:prSet presAssocID="{038D6E2C-EF3B-4F45-B09F-052A2F076B8E}" presName="childText" presStyleLbl="conFgAcc1" presStyleIdx="2" presStyleCnt="7">
        <dgm:presLayoutVars>
          <dgm:bulletEnabled val="1"/>
        </dgm:presLayoutVars>
      </dgm:prSet>
      <dgm:spPr/>
    </dgm:pt>
    <dgm:pt modelId="{9B46F054-A228-462B-B715-4E633B088F0A}" type="pres">
      <dgm:prSet presAssocID="{26ED8026-FB1D-44BE-8B11-4B1D633EDF66}" presName="spaceBetweenRectangles" presStyleCnt="0"/>
      <dgm:spPr/>
    </dgm:pt>
    <dgm:pt modelId="{0A214A1C-C876-4B66-876B-396E1DD1316A}" type="pres">
      <dgm:prSet presAssocID="{05E7C54C-0668-455D-A814-C5155608753B}" presName="parentLin" presStyleCnt="0"/>
      <dgm:spPr/>
    </dgm:pt>
    <dgm:pt modelId="{9FDEE972-5FE7-47E5-84FD-4704EBD01C26}" type="pres">
      <dgm:prSet presAssocID="{05E7C54C-0668-455D-A814-C5155608753B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7" custScaleX="142857" custScaleY="1591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</dgm:pt>
    <dgm:pt modelId="{C31E6C41-A269-4DC1-84CB-AD6D1E8AEEF4}" type="pres">
      <dgm:prSet presAssocID="{05E7C54C-0668-455D-A814-C5155608753B}" presName="childText" presStyleLbl="conFgAcc1" presStyleIdx="3" presStyleCnt="7" custLinFactNeighborX="16667" custLinFactNeighborY="68294">
        <dgm:presLayoutVars>
          <dgm:bulletEnabled val="1"/>
        </dgm:presLayoutVars>
      </dgm:prSet>
      <dgm:spPr/>
    </dgm:pt>
    <dgm:pt modelId="{EA17A932-58D1-4E48-A516-D58E0BD05894}" type="pres">
      <dgm:prSet presAssocID="{E4CA69FE-A0D2-44C6-8ACB-CE2C52119F15}" presName="spaceBetweenRectangles" presStyleCnt="0"/>
      <dgm:spPr/>
    </dgm:pt>
    <dgm:pt modelId="{DAB966F8-BABE-456B-9158-BF45D05C21B7}" type="pres">
      <dgm:prSet presAssocID="{00AF7992-F586-4076-89A1-C009EE2EB095}" presName="parentLin" presStyleCnt="0"/>
      <dgm:spPr/>
    </dgm:pt>
    <dgm:pt modelId="{CDDEB338-6959-46D5-B704-5F317C3409FC}" type="pres">
      <dgm:prSet presAssocID="{00AF7992-F586-4076-89A1-C009EE2EB095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</dgm:pt>
    <dgm:pt modelId="{30A79C4A-2C06-4425-9E1C-6B202AD79E10}" type="pres">
      <dgm:prSet presAssocID="{00AF7992-F586-4076-89A1-C009EE2EB095}" presName="childText" presStyleLbl="conFgAcc1" presStyleIdx="4" presStyleCnt="7">
        <dgm:presLayoutVars>
          <dgm:bulletEnabled val="1"/>
        </dgm:presLayoutVars>
      </dgm:prSet>
      <dgm:spPr/>
    </dgm:pt>
    <dgm:pt modelId="{16D056F2-D8AA-4A1B-A500-9E0D80A04919}" type="pres">
      <dgm:prSet presAssocID="{965E6D6C-FC6E-45F4-81B6-8A1C4D470284}" presName="spaceBetweenRectangles" presStyleCnt="0"/>
      <dgm:spPr/>
    </dgm:pt>
    <dgm:pt modelId="{4C7D01CA-F622-4E04-A235-8E7F6E6CEC36}" type="pres">
      <dgm:prSet presAssocID="{734C166E-EDA5-45FF-8FAC-479636500EC8}" presName="parentLin" presStyleCnt="0"/>
      <dgm:spPr/>
    </dgm:pt>
    <dgm:pt modelId="{62F046EC-7E75-4B58-B70E-D98BA5501664}" type="pres">
      <dgm:prSet presAssocID="{734C166E-EDA5-45FF-8FAC-479636500EC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7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</dgm:pt>
    <dgm:pt modelId="{B9C153BC-2DE0-4BED-AF30-EA5347CA0C70}" type="pres">
      <dgm:prSet presAssocID="{734C166E-EDA5-45FF-8FAC-479636500EC8}" presName="childText" presStyleLbl="conFgAcc1" presStyleIdx="5" presStyleCnt="7">
        <dgm:presLayoutVars>
          <dgm:bulletEnabled val="1"/>
        </dgm:presLayoutVars>
      </dgm:prSet>
      <dgm:spPr/>
    </dgm:pt>
    <dgm:pt modelId="{A0CD4D90-812E-4553-A0C9-13481C922FA8}" type="pres">
      <dgm:prSet presAssocID="{EDBE3A90-9FC8-4486-B82E-01FB3341A5CE}" presName="spaceBetweenRectangles" presStyleCnt="0"/>
      <dgm:spPr/>
    </dgm:pt>
    <dgm:pt modelId="{5CA1D1BE-2F21-4503-A723-0BC1B1261073}" type="pres">
      <dgm:prSet presAssocID="{7787DD5E-A118-4159-BAE5-A1F8FDD7D90C}" presName="parentLin" presStyleCnt="0"/>
      <dgm:spPr/>
    </dgm:pt>
    <dgm:pt modelId="{04036BC3-F8CA-4B05-91F2-F5FFF1424E90}" type="pres">
      <dgm:prSet presAssocID="{7787DD5E-A118-4159-BAE5-A1F8FDD7D90C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6347B6A8-675A-4543-BF84-51CDB0B5DEC9}" type="pres">
      <dgm:prSet presAssocID="{7787DD5E-A118-4159-BAE5-A1F8FDD7D90C}" presName="parentText" presStyleLbl="node1" presStyleIdx="6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B3C5A-E41E-4520-BE8E-A8E0A4F56CE5}" type="pres">
      <dgm:prSet presAssocID="{7787DD5E-A118-4159-BAE5-A1F8FDD7D90C}" presName="negativeSpace" presStyleCnt="0"/>
      <dgm:spPr/>
    </dgm:pt>
    <dgm:pt modelId="{CBD10E89-884C-4525-B98E-D4986E06EF26}" type="pres">
      <dgm:prSet presAssocID="{7787DD5E-A118-4159-BAE5-A1F8FDD7D90C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66396B9B-5276-480E-A4DA-F9FA82F03C4D}" type="presOf" srcId="{734C166E-EDA5-45FF-8FAC-479636500EC8}" destId="{1048A9E5-2DB7-4A91-847C-4E9F9492EF99}" srcOrd="1" destOrd="0" presId="urn:microsoft.com/office/officeart/2005/8/layout/list1"/>
    <dgm:cxn modelId="{472CF02D-42A4-4A25-8E0B-AAF1835C80D2}" type="presOf" srcId="{734C166E-EDA5-45FF-8FAC-479636500EC8}" destId="{62F046EC-7E75-4B58-B70E-D98BA5501664}" srcOrd="0" destOrd="0" presId="urn:microsoft.com/office/officeart/2005/8/layout/list1"/>
    <dgm:cxn modelId="{13825A0F-29D0-4CBF-B3D0-85C74F87AD73}" type="presOf" srcId="{7787DD5E-A118-4159-BAE5-A1F8FDD7D90C}" destId="{04036BC3-F8CA-4B05-91F2-F5FFF1424E90}" srcOrd="0" destOrd="0" presId="urn:microsoft.com/office/officeart/2005/8/layout/list1"/>
    <dgm:cxn modelId="{EC85F7C9-315C-474F-82A6-EA360B7686D3}" type="presOf" srcId="{0A081AEC-8248-4DAF-A528-AF8004ED536F}" destId="{05109C4D-C47D-4B53-9FD7-3B9155313FBC}" srcOrd="0" destOrd="0" presId="urn:microsoft.com/office/officeart/2005/8/layout/list1"/>
    <dgm:cxn modelId="{00822CDE-E047-4F13-8DC6-4A7087D6729B}" type="presOf" srcId="{7787DD5E-A118-4159-BAE5-A1F8FDD7D90C}" destId="{6347B6A8-675A-4543-BF84-51CDB0B5DEC9}" srcOrd="1" destOrd="0" presId="urn:microsoft.com/office/officeart/2005/8/layout/list1"/>
    <dgm:cxn modelId="{B041B5A7-B880-40F7-BDF3-0C8065763F9C}" srcId="{440C20CC-C996-45B9-A5B6-EBBB57CEA719}" destId="{7787DD5E-A118-4159-BAE5-A1F8FDD7D90C}" srcOrd="6" destOrd="0" parTransId="{E74968AB-5B42-4D14-8537-9A2D86625B69}" sibTransId="{7171FC6B-A5C8-4A33-9159-3D7B86F48BA0}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BD7FCAD3-E76E-492C-BE57-6BC5C0E23A50}" type="presOf" srcId="{00AF7992-F586-4076-89A1-C009EE2EB095}" destId="{CDDEB338-6959-46D5-B704-5F317C3409FC}" srcOrd="0" destOrd="0" presId="urn:microsoft.com/office/officeart/2005/8/layout/list1"/>
    <dgm:cxn modelId="{AE1E6710-4910-4014-8F6C-7C3956FE3833}" type="presOf" srcId="{FDDFCEB3-D85D-41D5-BE70-F55F833AB9CF}" destId="{782BD966-BEB2-467D-95DB-90EBB95FF10B}" srcOrd="0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5E123392-8098-4D32-85D8-E6C74DC09D53}" type="presOf" srcId="{05E7C54C-0668-455D-A814-C5155608753B}" destId="{9FDEE972-5FE7-47E5-84FD-4704EBD01C26}" srcOrd="0" destOrd="0" presId="urn:microsoft.com/office/officeart/2005/8/layout/list1"/>
    <dgm:cxn modelId="{A87F0D63-D39D-48EB-8060-D661EE60F219}" type="presOf" srcId="{440C20CC-C996-45B9-A5B6-EBBB57CEA719}" destId="{08D7D7EF-76B7-4CDC-A750-CE20C5EC45E9}" srcOrd="0" destOrd="0" presId="urn:microsoft.com/office/officeart/2005/8/layout/list1"/>
    <dgm:cxn modelId="{C2B58560-CB27-4C96-B52F-8C389145696D}" type="presOf" srcId="{00AF7992-F586-4076-89A1-C009EE2EB095}" destId="{B62766A0-C536-46E1-9323-7D560A54E7A6}" srcOrd="1" destOrd="0" presId="urn:microsoft.com/office/officeart/2005/8/layout/list1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2F8BA2FF-549D-4592-8010-500B3F155E42}" type="presOf" srcId="{038D6E2C-EF3B-4F45-B09F-052A2F076B8E}" destId="{CA752C81-D4F2-4021-96CD-B5BE329B9F92}" srcOrd="0" destOrd="0" presId="urn:microsoft.com/office/officeart/2005/8/layout/list1"/>
    <dgm:cxn modelId="{29F5C975-B64F-4E22-8625-619A367751E8}" type="presOf" srcId="{0A081AEC-8248-4DAF-A528-AF8004ED536F}" destId="{6816AD51-5A02-4278-9D16-501A620036D8}" srcOrd="1" destOrd="0" presId="urn:microsoft.com/office/officeart/2005/8/layout/list1"/>
    <dgm:cxn modelId="{244CBF17-ED92-41D7-A093-F309E8F8EDD9}" type="presOf" srcId="{FDDFCEB3-D85D-41D5-BE70-F55F833AB9CF}" destId="{99BCB51E-A37A-4EB3-AB4C-A979A8A01F38}" srcOrd="1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01A19C0A-18D3-41DD-B77A-FA0F8B143A20}" type="presOf" srcId="{05E7C54C-0668-455D-A814-C5155608753B}" destId="{A111E8C8-B161-4A51-ADF9-4158FD7EFA66}" srcOrd="1" destOrd="0" presId="urn:microsoft.com/office/officeart/2005/8/layout/list1"/>
    <dgm:cxn modelId="{C88B1929-A54A-4877-A00C-B7B58C0AC184}" type="presOf" srcId="{038D6E2C-EF3B-4F45-B09F-052A2F076B8E}" destId="{70C2D828-16E1-4E7F-ADD2-D2B771400BDC}" srcOrd="1" destOrd="0" presId="urn:microsoft.com/office/officeart/2005/8/layout/list1"/>
    <dgm:cxn modelId="{0B360759-6FE4-4CF5-8737-1354D96CCE1D}" type="presParOf" srcId="{08D7D7EF-76B7-4CDC-A750-CE20C5EC45E9}" destId="{F4BCA5B3-CF4D-4CBB-A57A-5BFDD6A2E2B7}" srcOrd="0" destOrd="0" presId="urn:microsoft.com/office/officeart/2005/8/layout/list1"/>
    <dgm:cxn modelId="{63EA8880-7861-4BA5-B58C-68819BEA30AF}" type="presParOf" srcId="{F4BCA5B3-CF4D-4CBB-A57A-5BFDD6A2E2B7}" destId="{782BD966-BEB2-467D-95DB-90EBB95FF10B}" srcOrd="0" destOrd="0" presId="urn:microsoft.com/office/officeart/2005/8/layout/list1"/>
    <dgm:cxn modelId="{A6A11425-F054-4846-B56F-1E2F62C2FA0E}" type="presParOf" srcId="{F4BCA5B3-CF4D-4CBB-A57A-5BFDD6A2E2B7}" destId="{99BCB51E-A37A-4EB3-AB4C-A979A8A01F38}" srcOrd="1" destOrd="0" presId="urn:microsoft.com/office/officeart/2005/8/layout/list1"/>
    <dgm:cxn modelId="{61C1C790-0C97-47A3-9CB9-573122C5AD5E}" type="presParOf" srcId="{08D7D7EF-76B7-4CDC-A750-CE20C5EC45E9}" destId="{DDAB02D1-C264-4B0C-80D7-C8835D57F01C}" srcOrd="1" destOrd="0" presId="urn:microsoft.com/office/officeart/2005/8/layout/list1"/>
    <dgm:cxn modelId="{EA48C2E9-F8D1-443D-B23F-E08768414D9E}" type="presParOf" srcId="{08D7D7EF-76B7-4CDC-A750-CE20C5EC45E9}" destId="{035A2F41-E1AE-44ED-8F0D-1E9A56A809AA}" srcOrd="2" destOrd="0" presId="urn:microsoft.com/office/officeart/2005/8/layout/list1"/>
    <dgm:cxn modelId="{E15E0409-0254-46B0-A09D-C4AFBB751685}" type="presParOf" srcId="{08D7D7EF-76B7-4CDC-A750-CE20C5EC45E9}" destId="{3CB82DDF-9C52-4FF2-902A-6E26DE4D7B40}" srcOrd="3" destOrd="0" presId="urn:microsoft.com/office/officeart/2005/8/layout/list1"/>
    <dgm:cxn modelId="{F183ADBF-B381-4CBB-A875-F6762D6026FA}" type="presParOf" srcId="{08D7D7EF-76B7-4CDC-A750-CE20C5EC45E9}" destId="{0B3F144F-8C8D-4738-90D2-EC7C3946E4A6}" srcOrd="4" destOrd="0" presId="urn:microsoft.com/office/officeart/2005/8/layout/list1"/>
    <dgm:cxn modelId="{748B1031-CF59-44C9-9313-DB815103B891}" type="presParOf" srcId="{0B3F144F-8C8D-4738-90D2-EC7C3946E4A6}" destId="{05109C4D-C47D-4B53-9FD7-3B9155313FBC}" srcOrd="0" destOrd="0" presId="urn:microsoft.com/office/officeart/2005/8/layout/list1"/>
    <dgm:cxn modelId="{9DD068CB-ECF2-4D32-A54C-65BA18F063FF}" type="presParOf" srcId="{0B3F144F-8C8D-4738-90D2-EC7C3946E4A6}" destId="{6816AD51-5A02-4278-9D16-501A620036D8}" srcOrd="1" destOrd="0" presId="urn:microsoft.com/office/officeart/2005/8/layout/list1"/>
    <dgm:cxn modelId="{93D49A38-3DCF-4592-A486-0D1287A00ED3}" type="presParOf" srcId="{08D7D7EF-76B7-4CDC-A750-CE20C5EC45E9}" destId="{1E1D4528-6BD7-4D8F-B6DF-B97F1D510D61}" srcOrd="5" destOrd="0" presId="urn:microsoft.com/office/officeart/2005/8/layout/list1"/>
    <dgm:cxn modelId="{4700CA19-BF20-49B3-908A-6F3ACD913A01}" type="presParOf" srcId="{08D7D7EF-76B7-4CDC-A750-CE20C5EC45E9}" destId="{E1E754EB-A47D-441E-B41B-F4699E1D1E35}" srcOrd="6" destOrd="0" presId="urn:microsoft.com/office/officeart/2005/8/layout/list1"/>
    <dgm:cxn modelId="{DE66E413-FCE0-4FD6-A0E5-8C8F545982FD}" type="presParOf" srcId="{08D7D7EF-76B7-4CDC-A750-CE20C5EC45E9}" destId="{55F0F1D8-5E09-4529-8BA3-904536D46B3D}" srcOrd="7" destOrd="0" presId="urn:microsoft.com/office/officeart/2005/8/layout/list1"/>
    <dgm:cxn modelId="{A3DAE0E8-61C6-41A4-84C8-EF943B145642}" type="presParOf" srcId="{08D7D7EF-76B7-4CDC-A750-CE20C5EC45E9}" destId="{5D0D0A97-EF9C-4166-A52F-7F23995543D9}" srcOrd="8" destOrd="0" presId="urn:microsoft.com/office/officeart/2005/8/layout/list1"/>
    <dgm:cxn modelId="{DEC7F3B8-A028-49C5-8AD3-BA58070D9298}" type="presParOf" srcId="{5D0D0A97-EF9C-4166-A52F-7F23995543D9}" destId="{CA752C81-D4F2-4021-96CD-B5BE329B9F92}" srcOrd="0" destOrd="0" presId="urn:microsoft.com/office/officeart/2005/8/layout/list1"/>
    <dgm:cxn modelId="{35B9B52F-C345-4BFC-B472-1A6776AF29A4}" type="presParOf" srcId="{5D0D0A97-EF9C-4166-A52F-7F23995543D9}" destId="{70C2D828-16E1-4E7F-ADD2-D2B771400BDC}" srcOrd="1" destOrd="0" presId="urn:microsoft.com/office/officeart/2005/8/layout/list1"/>
    <dgm:cxn modelId="{76F4ACA2-0C27-4FC0-946B-E19AB9C6596B}" type="presParOf" srcId="{08D7D7EF-76B7-4CDC-A750-CE20C5EC45E9}" destId="{2E1F06BB-40C0-482E-9B9E-3D9E25F8212D}" srcOrd="9" destOrd="0" presId="urn:microsoft.com/office/officeart/2005/8/layout/list1"/>
    <dgm:cxn modelId="{CE8C909C-E6DC-421E-A5AB-520E87423214}" type="presParOf" srcId="{08D7D7EF-76B7-4CDC-A750-CE20C5EC45E9}" destId="{C6229F7B-E540-40D9-88E5-61DB63361BC3}" srcOrd="10" destOrd="0" presId="urn:microsoft.com/office/officeart/2005/8/layout/list1"/>
    <dgm:cxn modelId="{EF1E7A8D-9F05-49D6-8A0F-4B36D2902E69}" type="presParOf" srcId="{08D7D7EF-76B7-4CDC-A750-CE20C5EC45E9}" destId="{9B46F054-A228-462B-B715-4E633B088F0A}" srcOrd="11" destOrd="0" presId="urn:microsoft.com/office/officeart/2005/8/layout/list1"/>
    <dgm:cxn modelId="{96973CDA-48AA-4287-A929-D0DB3B099D3A}" type="presParOf" srcId="{08D7D7EF-76B7-4CDC-A750-CE20C5EC45E9}" destId="{0A214A1C-C876-4B66-876B-396E1DD1316A}" srcOrd="12" destOrd="0" presId="urn:microsoft.com/office/officeart/2005/8/layout/list1"/>
    <dgm:cxn modelId="{D4FCD84D-90A9-4519-BF8B-13D381B8DF86}" type="presParOf" srcId="{0A214A1C-C876-4B66-876B-396E1DD1316A}" destId="{9FDEE972-5FE7-47E5-84FD-4704EBD01C26}" srcOrd="0" destOrd="0" presId="urn:microsoft.com/office/officeart/2005/8/layout/list1"/>
    <dgm:cxn modelId="{2AAA0A90-A498-4203-96BB-71E51A15159D}" type="presParOf" srcId="{0A214A1C-C876-4B66-876B-396E1DD1316A}" destId="{A111E8C8-B161-4A51-ADF9-4158FD7EFA66}" srcOrd="1" destOrd="0" presId="urn:microsoft.com/office/officeart/2005/8/layout/list1"/>
    <dgm:cxn modelId="{AE10F755-C46B-42CE-B2CC-B73B46AE47FB}" type="presParOf" srcId="{08D7D7EF-76B7-4CDC-A750-CE20C5EC45E9}" destId="{D7044E05-2AB7-46A3-878C-BE8430BEDCC2}" srcOrd="13" destOrd="0" presId="urn:microsoft.com/office/officeart/2005/8/layout/list1"/>
    <dgm:cxn modelId="{0FE0D3A8-2AF3-47DA-8F42-E366D37150D1}" type="presParOf" srcId="{08D7D7EF-76B7-4CDC-A750-CE20C5EC45E9}" destId="{C31E6C41-A269-4DC1-84CB-AD6D1E8AEEF4}" srcOrd="14" destOrd="0" presId="urn:microsoft.com/office/officeart/2005/8/layout/list1"/>
    <dgm:cxn modelId="{F943154B-A44A-49E8-8CBD-C4BC44AEEEFF}" type="presParOf" srcId="{08D7D7EF-76B7-4CDC-A750-CE20C5EC45E9}" destId="{EA17A932-58D1-4E48-A516-D58E0BD05894}" srcOrd="15" destOrd="0" presId="urn:microsoft.com/office/officeart/2005/8/layout/list1"/>
    <dgm:cxn modelId="{75BD8B9B-F247-4FD7-9DE3-108EB33291C7}" type="presParOf" srcId="{08D7D7EF-76B7-4CDC-A750-CE20C5EC45E9}" destId="{DAB966F8-BABE-456B-9158-BF45D05C21B7}" srcOrd="16" destOrd="0" presId="urn:microsoft.com/office/officeart/2005/8/layout/list1"/>
    <dgm:cxn modelId="{238887AE-C0C5-479B-BFE2-E07F6FF91D6D}" type="presParOf" srcId="{DAB966F8-BABE-456B-9158-BF45D05C21B7}" destId="{CDDEB338-6959-46D5-B704-5F317C3409FC}" srcOrd="0" destOrd="0" presId="urn:microsoft.com/office/officeart/2005/8/layout/list1"/>
    <dgm:cxn modelId="{92A2D53F-6991-4009-A68B-5242798B428B}" type="presParOf" srcId="{DAB966F8-BABE-456B-9158-BF45D05C21B7}" destId="{B62766A0-C536-46E1-9323-7D560A54E7A6}" srcOrd="1" destOrd="0" presId="urn:microsoft.com/office/officeart/2005/8/layout/list1"/>
    <dgm:cxn modelId="{0B0599BC-18B4-4FB0-A86D-6567FDD19061}" type="presParOf" srcId="{08D7D7EF-76B7-4CDC-A750-CE20C5EC45E9}" destId="{09433616-53D7-4405-A475-EB50ADE4FDB4}" srcOrd="17" destOrd="0" presId="urn:microsoft.com/office/officeart/2005/8/layout/list1"/>
    <dgm:cxn modelId="{E11AA9B7-6EB8-445F-8396-6F238B662302}" type="presParOf" srcId="{08D7D7EF-76B7-4CDC-A750-CE20C5EC45E9}" destId="{30A79C4A-2C06-4425-9E1C-6B202AD79E10}" srcOrd="18" destOrd="0" presId="urn:microsoft.com/office/officeart/2005/8/layout/list1"/>
    <dgm:cxn modelId="{1DCF5935-B584-405E-AFA7-9C28DFD3E624}" type="presParOf" srcId="{08D7D7EF-76B7-4CDC-A750-CE20C5EC45E9}" destId="{16D056F2-D8AA-4A1B-A500-9E0D80A04919}" srcOrd="19" destOrd="0" presId="urn:microsoft.com/office/officeart/2005/8/layout/list1"/>
    <dgm:cxn modelId="{C7F73387-5616-43FF-848B-62CB8B0D04FC}" type="presParOf" srcId="{08D7D7EF-76B7-4CDC-A750-CE20C5EC45E9}" destId="{4C7D01CA-F622-4E04-A235-8E7F6E6CEC36}" srcOrd="20" destOrd="0" presId="urn:microsoft.com/office/officeart/2005/8/layout/list1"/>
    <dgm:cxn modelId="{246E2ACD-3B63-4775-90EC-AF562C3A0FA7}" type="presParOf" srcId="{4C7D01CA-F622-4E04-A235-8E7F6E6CEC36}" destId="{62F046EC-7E75-4B58-B70E-D98BA5501664}" srcOrd="0" destOrd="0" presId="urn:microsoft.com/office/officeart/2005/8/layout/list1"/>
    <dgm:cxn modelId="{99041C1B-4B17-41EE-AE7B-935B4B986111}" type="presParOf" srcId="{4C7D01CA-F622-4E04-A235-8E7F6E6CEC36}" destId="{1048A9E5-2DB7-4A91-847C-4E9F9492EF99}" srcOrd="1" destOrd="0" presId="urn:microsoft.com/office/officeart/2005/8/layout/list1"/>
    <dgm:cxn modelId="{A5008009-1A16-469C-9621-E23E78D507E0}" type="presParOf" srcId="{08D7D7EF-76B7-4CDC-A750-CE20C5EC45E9}" destId="{D2B24D5B-ED63-4244-BC7A-56C9AE6FD8E0}" srcOrd="21" destOrd="0" presId="urn:microsoft.com/office/officeart/2005/8/layout/list1"/>
    <dgm:cxn modelId="{BA7ED512-0967-4790-BEC3-D982437EA00B}" type="presParOf" srcId="{08D7D7EF-76B7-4CDC-A750-CE20C5EC45E9}" destId="{B9C153BC-2DE0-4BED-AF30-EA5347CA0C70}" srcOrd="22" destOrd="0" presId="urn:microsoft.com/office/officeart/2005/8/layout/list1"/>
    <dgm:cxn modelId="{60F5904D-3B9E-4E16-80B8-3491761EB5D5}" type="presParOf" srcId="{08D7D7EF-76B7-4CDC-A750-CE20C5EC45E9}" destId="{A0CD4D90-812E-4553-A0C9-13481C922FA8}" srcOrd="23" destOrd="0" presId="urn:microsoft.com/office/officeart/2005/8/layout/list1"/>
    <dgm:cxn modelId="{C155E1C1-3BAC-4511-A478-2A9E174B3207}" type="presParOf" srcId="{08D7D7EF-76B7-4CDC-A750-CE20C5EC45E9}" destId="{5CA1D1BE-2F21-4503-A723-0BC1B1261073}" srcOrd="24" destOrd="0" presId="urn:microsoft.com/office/officeart/2005/8/layout/list1"/>
    <dgm:cxn modelId="{A27B0973-A133-4327-8D66-A4882B18BF18}" type="presParOf" srcId="{5CA1D1BE-2F21-4503-A723-0BC1B1261073}" destId="{04036BC3-F8CA-4B05-91F2-F5FFF1424E90}" srcOrd="0" destOrd="0" presId="urn:microsoft.com/office/officeart/2005/8/layout/list1"/>
    <dgm:cxn modelId="{82502429-8C3B-4A85-A043-2501A0AA746E}" type="presParOf" srcId="{5CA1D1BE-2F21-4503-A723-0BC1B1261073}" destId="{6347B6A8-675A-4543-BF84-51CDB0B5DEC9}" srcOrd="1" destOrd="0" presId="urn:microsoft.com/office/officeart/2005/8/layout/list1"/>
    <dgm:cxn modelId="{402780F8-5DBC-4AE3-AFDE-EF7EF6697F15}" type="presParOf" srcId="{08D7D7EF-76B7-4CDC-A750-CE20C5EC45E9}" destId="{E77B3C5A-E41E-4520-BE8E-A8E0A4F56CE5}" srcOrd="25" destOrd="0" presId="urn:microsoft.com/office/officeart/2005/8/layout/list1"/>
    <dgm:cxn modelId="{5030AE82-ABCA-4B8E-9440-F90CBFCC559B}" type="presParOf" srcId="{08D7D7EF-76B7-4CDC-A750-CE20C5EC45E9}" destId="{CBD10E89-884C-4525-B98E-D4986E06EF26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1#54" qsCatId="simple" csTypeId="urn:microsoft.com/office/officeart/2005/8/colors/accent1_2#50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Recap of TCP/IP Concepts</a:t>
          </a:r>
          <a:endParaRPr lang="en-US" sz="280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Hierarchical IP Addresses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0" dirty="0" smtClean="0"/>
            <a:t>Router Operation</a:t>
          </a:r>
          <a:endParaRPr lang="en-US" sz="2800" b="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IPv4 and IPv6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b="1" dirty="0" smtClean="0"/>
            <a:t>TCP and UDP</a:t>
          </a:r>
          <a:endParaRPr lang="en-US" sz="3200" b="1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TCP/IP Supervisory Standards</a:t>
          </a:r>
          <a:endParaRPr lang="en-US" sz="28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</dgm:pt>
    <dgm:pt modelId="{782BD966-BEB2-467D-95DB-90EBB95FF10B}" type="pres">
      <dgm:prSet presAssocID="{FDDFCEB3-D85D-41D5-BE70-F55F833AB9CF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</dgm:pt>
    <dgm:pt modelId="{035A2F41-E1AE-44ED-8F0D-1E9A56A809AA}" type="pres">
      <dgm:prSet presAssocID="{FDDFCEB3-D85D-41D5-BE70-F55F833AB9CF}" presName="childText" presStyleLbl="conFgAcc1" presStyleIdx="0" presStyleCnt="6">
        <dgm:presLayoutVars>
          <dgm:bulletEnabled val="1"/>
        </dgm:presLayoutVars>
      </dgm:prSet>
      <dgm:spPr/>
    </dgm:pt>
    <dgm:pt modelId="{3CB82DDF-9C52-4FF2-902A-6E26DE4D7B40}" type="pres">
      <dgm:prSet presAssocID="{2C86EB79-3BC9-445C-A3CE-85562538D985}" presName="spaceBetweenRectangles" presStyleCnt="0"/>
      <dgm:spPr/>
    </dgm:pt>
    <dgm:pt modelId="{0B3F144F-8C8D-4738-90D2-EC7C3946E4A6}" type="pres">
      <dgm:prSet presAssocID="{0A081AEC-8248-4DAF-A528-AF8004ED536F}" presName="parentLin" presStyleCnt="0"/>
      <dgm:spPr/>
    </dgm:pt>
    <dgm:pt modelId="{05109C4D-C47D-4B53-9FD7-3B9155313FBC}" type="pres">
      <dgm:prSet presAssocID="{0A081AEC-8248-4DAF-A528-AF8004ED536F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6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</dgm:pt>
    <dgm:pt modelId="{E1E754EB-A47D-441E-B41B-F4699E1D1E35}" type="pres">
      <dgm:prSet presAssocID="{0A081AEC-8248-4DAF-A528-AF8004ED536F}" presName="childText" presStyleLbl="conFgAcc1" presStyleIdx="1" presStyleCnt="6">
        <dgm:presLayoutVars>
          <dgm:bulletEnabled val="1"/>
        </dgm:presLayoutVars>
      </dgm:prSet>
      <dgm:spPr/>
    </dgm:pt>
    <dgm:pt modelId="{55F0F1D8-5E09-4529-8BA3-904536D46B3D}" type="pres">
      <dgm:prSet presAssocID="{12799D31-3202-44D4-81A7-339C91B043D5}" presName="spaceBetweenRectangles" presStyleCnt="0"/>
      <dgm:spPr/>
    </dgm:pt>
    <dgm:pt modelId="{5D0D0A97-EF9C-4166-A52F-7F23995543D9}" type="pres">
      <dgm:prSet presAssocID="{038D6E2C-EF3B-4F45-B09F-052A2F076B8E}" presName="parentLin" presStyleCnt="0"/>
      <dgm:spPr/>
    </dgm:pt>
    <dgm:pt modelId="{CA752C81-D4F2-4021-96CD-B5BE329B9F92}" type="pres">
      <dgm:prSet presAssocID="{038D6E2C-EF3B-4F45-B09F-052A2F076B8E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</dgm:pt>
    <dgm:pt modelId="{C6229F7B-E540-40D9-88E5-61DB63361BC3}" type="pres">
      <dgm:prSet presAssocID="{038D6E2C-EF3B-4F45-B09F-052A2F076B8E}" presName="childText" presStyleLbl="conFgAcc1" presStyleIdx="2" presStyleCnt="6">
        <dgm:presLayoutVars>
          <dgm:bulletEnabled val="1"/>
        </dgm:presLayoutVars>
      </dgm:prSet>
      <dgm:spPr/>
    </dgm:pt>
    <dgm:pt modelId="{9B46F054-A228-462B-B715-4E633B088F0A}" type="pres">
      <dgm:prSet presAssocID="{26ED8026-FB1D-44BE-8B11-4B1D633EDF66}" presName="spaceBetweenRectangles" presStyleCnt="0"/>
      <dgm:spPr/>
    </dgm:pt>
    <dgm:pt modelId="{0A214A1C-C876-4B66-876B-396E1DD1316A}" type="pres">
      <dgm:prSet presAssocID="{05E7C54C-0668-455D-A814-C5155608753B}" presName="parentLin" presStyleCnt="0"/>
      <dgm:spPr/>
    </dgm:pt>
    <dgm:pt modelId="{9FDEE972-5FE7-47E5-84FD-4704EBD01C26}" type="pres">
      <dgm:prSet presAssocID="{05E7C54C-0668-455D-A814-C5155608753B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</dgm:pt>
    <dgm:pt modelId="{C31E6C41-A269-4DC1-84CB-AD6D1E8AEEF4}" type="pres">
      <dgm:prSet presAssocID="{05E7C54C-0668-455D-A814-C5155608753B}" presName="childText" presStyleLbl="conFgAcc1" presStyleIdx="3" presStyleCnt="6" custLinFactNeighborX="16667" custLinFactNeighborY="68294">
        <dgm:presLayoutVars>
          <dgm:bulletEnabled val="1"/>
        </dgm:presLayoutVars>
      </dgm:prSet>
      <dgm:spPr/>
    </dgm:pt>
    <dgm:pt modelId="{EA17A932-58D1-4E48-A516-D58E0BD05894}" type="pres">
      <dgm:prSet presAssocID="{E4CA69FE-A0D2-44C6-8ACB-CE2C52119F15}" presName="spaceBetweenRectangles" presStyleCnt="0"/>
      <dgm:spPr/>
    </dgm:pt>
    <dgm:pt modelId="{DAB966F8-BABE-456B-9158-BF45D05C21B7}" type="pres">
      <dgm:prSet presAssocID="{00AF7992-F586-4076-89A1-C009EE2EB095}" presName="parentLin" presStyleCnt="0"/>
      <dgm:spPr/>
    </dgm:pt>
    <dgm:pt modelId="{CDDEB338-6959-46D5-B704-5F317C3409FC}" type="pres">
      <dgm:prSet presAssocID="{00AF7992-F586-4076-89A1-C009EE2EB095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</dgm:pt>
    <dgm:pt modelId="{30A79C4A-2C06-4425-9E1C-6B202AD79E10}" type="pres">
      <dgm:prSet presAssocID="{00AF7992-F586-4076-89A1-C009EE2EB095}" presName="childText" presStyleLbl="conFgAcc1" presStyleIdx="4" presStyleCnt="6">
        <dgm:presLayoutVars>
          <dgm:bulletEnabled val="1"/>
        </dgm:presLayoutVars>
      </dgm:prSet>
      <dgm:spPr/>
    </dgm:pt>
    <dgm:pt modelId="{16D056F2-D8AA-4A1B-A500-9E0D80A04919}" type="pres">
      <dgm:prSet presAssocID="{965E6D6C-FC6E-45F4-81B6-8A1C4D470284}" presName="spaceBetweenRectangles" presStyleCnt="0"/>
      <dgm:spPr/>
    </dgm:pt>
    <dgm:pt modelId="{4C7D01CA-F622-4E04-A235-8E7F6E6CEC36}" type="pres">
      <dgm:prSet presAssocID="{734C166E-EDA5-45FF-8FAC-479636500EC8}" presName="parentLin" presStyleCnt="0"/>
      <dgm:spPr/>
    </dgm:pt>
    <dgm:pt modelId="{62F046EC-7E75-4B58-B70E-D98BA5501664}" type="pres">
      <dgm:prSet presAssocID="{734C166E-EDA5-45FF-8FAC-479636500EC8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6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</dgm:pt>
    <dgm:pt modelId="{B9C153BC-2DE0-4BED-AF30-EA5347CA0C70}" type="pres">
      <dgm:prSet presAssocID="{734C166E-EDA5-45FF-8FAC-479636500EC8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957C53C5-0811-4932-8569-428FBFD75F56}" type="presOf" srcId="{05E7C54C-0668-455D-A814-C5155608753B}" destId="{A111E8C8-B161-4A51-ADF9-4158FD7EFA66}" srcOrd="1" destOrd="0" presId="urn:microsoft.com/office/officeart/2005/8/layout/list1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53B4D229-5295-4EED-84E8-6AD797BB3E17}" type="presOf" srcId="{038D6E2C-EF3B-4F45-B09F-052A2F076B8E}" destId="{CA752C81-D4F2-4021-96CD-B5BE329B9F92}" srcOrd="0" destOrd="0" presId="urn:microsoft.com/office/officeart/2005/8/layout/list1"/>
    <dgm:cxn modelId="{60CC113C-8088-4166-BD42-50A63B6EF676}" type="presOf" srcId="{440C20CC-C996-45B9-A5B6-EBBB57CEA719}" destId="{08D7D7EF-76B7-4CDC-A750-CE20C5EC45E9}" srcOrd="0" destOrd="0" presId="urn:microsoft.com/office/officeart/2005/8/layout/list1"/>
    <dgm:cxn modelId="{25837884-B3A5-44B5-93F9-2883444FBD97}" type="presOf" srcId="{038D6E2C-EF3B-4F45-B09F-052A2F076B8E}" destId="{70C2D828-16E1-4E7F-ADD2-D2B771400BDC}" srcOrd="1" destOrd="0" presId="urn:microsoft.com/office/officeart/2005/8/layout/list1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D8A5B9D0-2C59-4C81-A9E4-9D65917B9FE2}" type="presOf" srcId="{0A081AEC-8248-4DAF-A528-AF8004ED536F}" destId="{6816AD51-5A02-4278-9D16-501A620036D8}" srcOrd="1" destOrd="0" presId="urn:microsoft.com/office/officeart/2005/8/layout/list1"/>
    <dgm:cxn modelId="{4381BE0C-C9C0-4764-8C42-8547E976A9F4}" type="presOf" srcId="{FDDFCEB3-D85D-41D5-BE70-F55F833AB9CF}" destId="{782BD966-BEB2-467D-95DB-90EBB95FF10B}" srcOrd="0" destOrd="0" presId="urn:microsoft.com/office/officeart/2005/8/layout/list1"/>
    <dgm:cxn modelId="{A07D4F2B-6DE8-4C48-B1AA-6E6D84238C64}" type="presOf" srcId="{00AF7992-F586-4076-89A1-C009EE2EB095}" destId="{B62766A0-C536-46E1-9323-7D560A54E7A6}" srcOrd="1" destOrd="0" presId="urn:microsoft.com/office/officeart/2005/8/layout/list1"/>
    <dgm:cxn modelId="{E3336607-0604-4D56-9921-1B316A00A289}" type="presOf" srcId="{0A081AEC-8248-4DAF-A528-AF8004ED536F}" destId="{05109C4D-C47D-4B53-9FD7-3B9155313FBC}" srcOrd="0" destOrd="0" presId="urn:microsoft.com/office/officeart/2005/8/layout/list1"/>
    <dgm:cxn modelId="{941318E8-F17E-42B1-B982-A718AD2635BE}" type="presOf" srcId="{734C166E-EDA5-45FF-8FAC-479636500EC8}" destId="{1048A9E5-2DB7-4A91-847C-4E9F9492EF99}" srcOrd="1" destOrd="0" presId="urn:microsoft.com/office/officeart/2005/8/layout/list1"/>
    <dgm:cxn modelId="{39EA4327-EF86-4A8E-8407-AA4651923CD2}" type="presOf" srcId="{734C166E-EDA5-45FF-8FAC-479636500EC8}" destId="{62F046EC-7E75-4B58-B70E-D98BA5501664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60D4DC4F-EDBD-44AD-8622-AF9E8FE7A221}" type="presOf" srcId="{FDDFCEB3-D85D-41D5-BE70-F55F833AB9CF}" destId="{99BCB51E-A37A-4EB3-AB4C-A979A8A01F38}" srcOrd="1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BA39889C-2CA9-4623-AD59-61547D4C796E}" type="presOf" srcId="{00AF7992-F586-4076-89A1-C009EE2EB095}" destId="{CDDEB338-6959-46D5-B704-5F317C3409FC}" srcOrd="0" destOrd="0" presId="urn:microsoft.com/office/officeart/2005/8/layout/list1"/>
    <dgm:cxn modelId="{434829A9-2316-4EBE-B824-43D06E9B0756}" type="presOf" srcId="{05E7C54C-0668-455D-A814-C5155608753B}" destId="{9FDEE972-5FE7-47E5-84FD-4704EBD01C26}" srcOrd="0" destOrd="0" presId="urn:microsoft.com/office/officeart/2005/8/layout/list1"/>
    <dgm:cxn modelId="{700341EB-E51D-40BD-A6F7-B1BB7C76D099}" type="presParOf" srcId="{08D7D7EF-76B7-4CDC-A750-CE20C5EC45E9}" destId="{F4BCA5B3-CF4D-4CBB-A57A-5BFDD6A2E2B7}" srcOrd="0" destOrd="0" presId="urn:microsoft.com/office/officeart/2005/8/layout/list1"/>
    <dgm:cxn modelId="{4B02390E-A5BF-439C-B376-4FFBC30B09C9}" type="presParOf" srcId="{F4BCA5B3-CF4D-4CBB-A57A-5BFDD6A2E2B7}" destId="{782BD966-BEB2-467D-95DB-90EBB95FF10B}" srcOrd="0" destOrd="0" presId="urn:microsoft.com/office/officeart/2005/8/layout/list1"/>
    <dgm:cxn modelId="{1E64A0F2-3691-49FA-9F73-786798D722EB}" type="presParOf" srcId="{F4BCA5B3-CF4D-4CBB-A57A-5BFDD6A2E2B7}" destId="{99BCB51E-A37A-4EB3-AB4C-A979A8A01F38}" srcOrd="1" destOrd="0" presId="urn:microsoft.com/office/officeart/2005/8/layout/list1"/>
    <dgm:cxn modelId="{7E1674B3-F0EE-4B38-9E2B-0B1AB4F3399A}" type="presParOf" srcId="{08D7D7EF-76B7-4CDC-A750-CE20C5EC45E9}" destId="{DDAB02D1-C264-4B0C-80D7-C8835D57F01C}" srcOrd="1" destOrd="0" presId="urn:microsoft.com/office/officeart/2005/8/layout/list1"/>
    <dgm:cxn modelId="{37680CA5-E047-4BD6-84A6-22EC75D8FB9B}" type="presParOf" srcId="{08D7D7EF-76B7-4CDC-A750-CE20C5EC45E9}" destId="{035A2F41-E1AE-44ED-8F0D-1E9A56A809AA}" srcOrd="2" destOrd="0" presId="urn:microsoft.com/office/officeart/2005/8/layout/list1"/>
    <dgm:cxn modelId="{965AC634-61FC-409B-B560-014EF2117740}" type="presParOf" srcId="{08D7D7EF-76B7-4CDC-A750-CE20C5EC45E9}" destId="{3CB82DDF-9C52-4FF2-902A-6E26DE4D7B40}" srcOrd="3" destOrd="0" presId="urn:microsoft.com/office/officeart/2005/8/layout/list1"/>
    <dgm:cxn modelId="{7FF9EEA6-9C4F-41FA-AA6D-195068E8D9EB}" type="presParOf" srcId="{08D7D7EF-76B7-4CDC-A750-CE20C5EC45E9}" destId="{0B3F144F-8C8D-4738-90D2-EC7C3946E4A6}" srcOrd="4" destOrd="0" presId="urn:microsoft.com/office/officeart/2005/8/layout/list1"/>
    <dgm:cxn modelId="{04201A83-8145-4348-B9E0-9FFBC1E6DE91}" type="presParOf" srcId="{0B3F144F-8C8D-4738-90D2-EC7C3946E4A6}" destId="{05109C4D-C47D-4B53-9FD7-3B9155313FBC}" srcOrd="0" destOrd="0" presId="urn:microsoft.com/office/officeart/2005/8/layout/list1"/>
    <dgm:cxn modelId="{A089D063-FCCA-4846-8B10-8886373202B3}" type="presParOf" srcId="{0B3F144F-8C8D-4738-90D2-EC7C3946E4A6}" destId="{6816AD51-5A02-4278-9D16-501A620036D8}" srcOrd="1" destOrd="0" presId="urn:microsoft.com/office/officeart/2005/8/layout/list1"/>
    <dgm:cxn modelId="{C498DCC8-B4E2-487F-A5BA-8436719F7D8C}" type="presParOf" srcId="{08D7D7EF-76B7-4CDC-A750-CE20C5EC45E9}" destId="{1E1D4528-6BD7-4D8F-B6DF-B97F1D510D61}" srcOrd="5" destOrd="0" presId="urn:microsoft.com/office/officeart/2005/8/layout/list1"/>
    <dgm:cxn modelId="{AC7C20A9-1EB9-4F18-956B-3C98C5891268}" type="presParOf" srcId="{08D7D7EF-76B7-4CDC-A750-CE20C5EC45E9}" destId="{E1E754EB-A47D-441E-B41B-F4699E1D1E35}" srcOrd="6" destOrd="0" presId="urn:microsoft.com/office/officeart/2005/8/layout/list1"/>
    <dgm:cxn modelId="{72522E98-F702-434A-9F89-4BFD69E3F0EC}" type="presParOf" srcId="{08D7D7EF-76B7-4CDC-A750-CE20C5EC45E9}" destId="{55F0F1D8-5E09-4529-8BA3-904536D46B3D}" srcOrd="7" destOrd="0" presId="urn:microsoft.com/office/officeart/2005/8/layout/list1"/>
    <dgm:cxn modelId="{A74D43D4-8292-43CC-8D90-C009112F5889}" type="presParOf" srcId="{08D7D7EF-76B7-4CDC-A750-CE20C5EC45E9}" destId="{5D0D0A97-EF9C-4166-A52F-7F23995543D9}" srcOrd="8" destOrd="0" presId="urn:microsoft.com/office/officeart/2005/8/layout/list1"/>
    <dgm:cxn modelId="{3B4BDD6C-C3D0-414C-987F-7222F3F32482}" type="presParOf" srcId="{5D0D0A97-EF9C-4166-A52F-7F23995543D9}" destId="{CA752C81-D4F2-4021-96CD-B5BE329B9F92}" srcOrd="0" destOrd="0" presId="urn:microsoft.com/office/officeart/2005/8/layout/list1"/>
    <dgm:cxn modelId="{F6988634-C5E8-44CC-A9DE-02E4EE37C908}" type="presParOf" srcId="{5D0D0A97-EF9C-4166-A52F-7F23995543D9}" destId="{70C2D828-16E1-4E7F-ADD2-D2B771400BDC}" srcOrd="1" destOrd="0" presId="urn:microsoft.com/office/officeart/2005/8/layout/list1"/>
    <dgm:cxn modelId="{E6320E86-7081-4ECD-95B6-30996E7176CD}" type="presParOf" srcId="{08D7D7EF-76B7-4CDC-A750-CE20C5EC45E9}" destId="{2E1F06BB-40C0-482E-9B9E-3D9E25F8212D}" srcOrd="9" destOrd="0" presId="urn:microsoft.com/office/officeart/2005/8/layout/list1"/>
    <dgm:cxn modelId="{CB18B346-98F6-405C-A87D-AC116DE59459}" type="presParOf" srcId="{08D7D7EF-76B7-4CDC-A750-CE20C5EC45E9}" destId="{C6229F7B-E540-40D9-88E5-61DB63361BC3}" srcOrd="10" destOrd="0" presId="urn:microsoft.com/office/officeart/2005/8/layout/list1"/>
    <dgm:cxn modelId="{E0B3BE4E-8A8D-49C6-8131-3E354AE93622}" type="presParOf" srcId="{08D7D7EF-76B7-4CDC-A750-CE20C5EC45E9}" destId="{9B46F054-A228-462B-B715-4E633B088F0A}" srcOrd="11" destOrd="0" presId="urn:microsoft.com/office/officeart/2005/8/layout/list1"/>
    <dgm:cxn modelId="{3943E3C5-1327-4E45-870E-FF00988B34A9}" type="presParOf" srcId="{08D7D7EF-76B7-4CDC-A750-CE20C5EC45E9}" destId="{0A214A1C-C876-4B66-876B-396E1DD1316A}" srcOrd="12" destOrd="0" presId="urn:microsoft.com/office/officeart/2005/8/layout/list1"/>
    <dgm:cxn modelId="{54ECD36C-F710-4821-95DC-C93F420E14DD}" type="presParOf" srcId="{0A214A1C-C876-4B66-876B-396E1DD1316A}" destId="{9FDEE972-5FE7-47E5-84FD-4704EBD01C26}" srcOrd="0" destOrd="0" presId="urn:microsoft.com/office/officeart/2005/8/layout/list1"/>
    <dgm:cxn modelId="{8E0B6B43-5CEE-48BA-BE19-1007F265F220}" type="presParOf" srcId="{0A214A1C-C876-4B66-876B-396E1DD1316A}" destId="{A111E8C8-B161-4A51-ADF9-4158FD7EFA66}" srcOrd="1" destOrd="0" presId="urn:microsoft.com/office/officeart/2005/8/layout/list1"/>
    <dgm:cxn modelId="{2EC2D331-7A69-4D54-8AC7-7722E570CFFD}" type="presParOf" srcId="{08D7D7EF-76B7-4CDC-A750-CE20C5EC45E9}" destId="{D7044E05-2AB7-46A3-878C-BE8430BEDCC2}" srcOrd="13" destOrd="0" presId="urn:microsoft.com/office/officeart/2005/8/layout/list1"/>
    <dgm:cxn modelId="{720DCA60-EEC3-4B84-967E-3370989DC27A}" type="presParOf" srcId="{08D7D7EF-76B7-4CDC-A750-CE20C5EC45E9}" destId="{C31E6C41-A269-4DC1-84CB-AD6D1E8AEEF4}" srcOrd="14" destOrd="0" presId="urn:microsoft.com/office/officeart/2005/8/layout/list1"/>
    <dgm:cxn modelId="{D78C11E1-FE0C-4553-98F5-E4E5CF85F333}" type="presParOf" srcId="{08D7D7EF-76B7-4CDC-A750-CE20C5EC45E9}" destId="{EA17A932-58D1-4E48-A516-D58E0BD05894}" srcOrd="15" destOrd="0" presId="urn:microsoft.com/office/officeart/2005/8/layout/list1"/>
    <dgm:cxn modelId="{5E893F47-A489-4F99-B8AF-8F98322A90A9}" type="presParOf" srcId="{08D7D7EF-76B7-4CDC-A750-CE20C5EC45E9}" destId="{DAB966F8-BABE-456B-9158-BF45D05C21B7}" srcOrd="16" destOrd="0" presId="urn:microsoft.com/office/officeart/2005/8/layout/list1"/>
    <dgm:cxn modelId="{967F77F8-B430-4CBE-ABD3-5110E6B752C3}" type="presParOf" srcId="{DAB966F8-BABE-456B-9158-BF45D05C21B7}" destId="{CDDEB338-6959-46D5-B704-5F317C3409FC}" srcOrd="0" destOrd="0" presId="urn:microsoft.com/office/officeart/2005/8/layout/list1"/>
    <dgm:cxn modelId="{D33E3803-0A7C-48FA-8A45-F26E0EEC1F9B}" type="presParOf" srcId="{DAB966F8-BABE-456B-9158-BF45D05C21B7}" destId="{B62766A0-C536-46E1-9323-7D560A54E7A6}" srcOrd="1" destOrd="0" presId="urn:microsoft.com/office/officeart/2005/8/layout/list1"/>
    <dgm:cxn modelId="{2524283E-994E-4CF7-A38C-ECE9140F0241}" type="presParOf" srcId="{08D7D7EF-76B7-4CDC-A750-CE20C5EC45E9}" destId="{09433616-53D7-4405-A475-EB50ADE4FDB4}" srcOrd="17" destOrd="0" presId="urn:microsoft.com/office/officeart/2005/8/layout/list1"/>
    <dgm:cxn modelId="{AE4B53D2-A8E8-4A79-9404-ABFAAFB94665}" type="presParOf" srcId="{08D7D7EF-76B7-4CDC-A750-CE20C5EC45E9}" destId="{30A79C4A-2C06-4425-9E1C-6B202AD79E10}" srcOrd="18" destOrd="0" presId="urn:microsoft.com/office/officeart/2005/8/layout/list1"/>
    <dgm:cxn modelId="{7AB87FE9-5B41-4AFE-BD0E-BC696FCCC379}" type="presParOf" srcId="{08D7D7EF-76B7-4CDC-A750-CE20C5EC45E9}" destId="{16D056F2-D8AA-4A1B-A500-9E0D80A04919}" srcOrd="19" destOrd="0" presId="urn:microsoft.com/office/officeart/2005/8/layout/list1"/>
    <dgm:cxn modelId="{75BD1641-4E42-44A7-91ED-4A5D35B354FC}" type="presParOf" srcId="{08D7D7EF-76B7-4CDC-A750-CE20C5EC45E9}" destId="{4C7D01CA-F622-4E04-A235-8E7F6E6CEC36}" srcOrd="20" destOrd="0" presId="urn:microsoft.com/office/officeart/2005/8/layout/list1"/>
    <dgm:cxn modelId="{EB29EC4C-A0EB-4F6F-93AD-C8B14F29A0F6}" type="presParOf" srcId="{4C7D01CA-F622-4E04-A235-8E7F6E6CEC36}" destId="{62F046EC-7E75-4B58-B70E-D98BA5501664}" srcOrd="0" destOrd="0" presId="urn:microsoft.com/office/officeart/2005/8/layout/list1"/>
    <dgm:cxn modelId="{D5C13D63-A4CE-44D6-A487-49C4717BB21E}" type="presParOf" srcId="{4C7D01CA-F622-4E04-A235-8E7F6E6CEC36}" destId="{1048A9E5-2DB7-4A91-847C-4E9F9492EF99}" srcOrd="1" destOrd="0" presId="urn:microsoft.com/office/officeart/2005/8/layout/list1"/>
    <dgm:cxn modelId="{12FC8B69-AFFF-4818-B8B1-8C7BBB8A8324}" type="presParOf" srcId="{08D7D7EF-76B7-4CDC-A750-CE20C5EC45E9}" destId="{D2B24D5B-ED63-4244-BC7A-56C9AE6FD8E0}" srcOrd="21" destOrd="0" presId="urn:microsoft.com/office/officeart/2005/8/layout/list1"/>
    <dgm:cxn modelId="{1B709DB1-3DFB-40E5-8BDF-B3B44D6B88BB}" type="presParOf" srcId="{08D7D7EF-76B7-4CDC-A750-CE20C5EC45E9}" destId="{B9C153BC-2DE0-4BED-AF30-EA5347CA0C7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1#55" qsCatId="simple" csTypeId="urn:microsoft.com/office/officeart/2005/8/colors/accent1_2#51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Recap of TCP/IP Concepts</a:t>
          </a:r>
          <a:endParaRPr lang="en-US" sz="280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Hierarchical IP Addresses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Router Operation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IPv4 and IPv6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dirty="0" smtClean="0"/>
            <a:t>TCP and UDP</a:t>
          </a:r>
          <a:endParaRPr lang="en-US" sz="28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b="1" dirty="0" smtClean="0"/>
            <a:t>TCP/IP Supervisory Standards</a:t>
          </a:r>
          <a:endParaRPr lang="en-US" sz="3200" b="1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</dgm:pt>
    <dgm:pt modelId="{782BD966-BEB2-467D-95DB-90EBB95FF10B}" type="pres">
      <dgm:prSet presAssocID="{FDDFCEB3-D85D-41D5-BE70-F55F833AB9CF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</dgm:pt>
    <dgm:pt modelId="{035A2F41-E1AE-44ED-8F0D-1E9A56A809AA}" type="pres">
      <dgm:prSet presAssocID="{FDDFCEB3-D85D-41D5-BE70-F55F833AB9CF}" presName="childText" presStyleLbl="conFgAcc1" presStyleIdx="0" presStyleCnt="6">
        <dgm:presLayoutVars>
          <dgm:bulletEnabled val="1"/>
        </dgm:presLayoutVars>
      </dgm:prSet>
      <dgm:spPr/>
    </dgm:pt>
    <dgm:pt modelId="{3CB82DDF-9C52-4FF2-902A-6E26DE4D7B40}" type="pres">
      <dgm:prSet presAssocID="{2C86EB79-3BC9-445C-A3CE-85562538D985}" presName="spaceBetweenRectangles" presStyleCnt="0"/>
      <dgm:spPr/>
    </dgm:pt>
    <dgm:pt modelId="{0B3F144F-8C8D-4738-90D2-EC7C3946E4A6}" type="pres">
      <dgm:prSet presAssocID="{0A081AEC-8248-4DAF-A528-AF8004ED536F}" presName="parentLin" presStyleCnt="0"/>
      <dgm:spPr/>
    </dgm:pt>
    <dgm:pt modelId="{05109C4D-C47D-4B53-9FD7-3B9155313FBC}" type="pres">
      <dgm:prSet presAssocID="{0A081AEC-8248-4DAF-A528-AF8004ED536F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6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</dgm:pt>
    <dgm:pt modelId="{E1E754EB-A47D-441E-B41B-F4699E1D1E35}" type="pres">
      <dgm:prSet presAssocID="{0A081AEC-8248-4DAF-A528-AF8004ED536F}" presName="childText" presStyleLbl="conFgAcc1" presStyleIdx="1" presStyleCnt="6">
        <dgm:presLayoutVars>
          <dgm:bulletEnabled val="1"/>
        </dgm:presLayoutVars>
      </dgm:prSet>
      <dgm:spPr/>
    </dgm:pt>
    <dgm:pt modelId="{55F0F1D8-5E09-4529-8BA3-904536D46B3D}" type="pres">
      <dgm:prSet presAssocID="{12799D31-3202-44D4-81A7-339C91B043D5}" presName="spaceBetweenRectangles" presStyleCnt="0"/>
      <dgm:spPr/>
    </dgm:pt>
    <dgm:pt modelId="{5D0D0A97-EF9C-4166-A52F-7F23995543D9}" type="pres">
      <dgm:prSet presAssocID="{038D6E2C-EF3B-4F45-B09F-052A2F076B8E}" presName="parentLin" presStyleCnt="0"/>
      <dgm:spPr/>
    </dgm:pt>
    <dgm:pt modelId="{CA752C81-D4F2-4021-96CD-B5BE329B9F92}" type="pres">
      <dgm:prSet presAssocID="{038D6E2C-EF3B-4F45-B09F-052A2F076B8E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</dgm:pt>
    <dgm:pt modelId="{C6229F7B-E540-40D9-88E5-61DB63361BC3}" type="pres">
      <dgm:prSet presAssocID="{038D6E2C-EF3B-4F45-B09F-052A2F076B8E}" presName="childText" presStyleLbl="conFgAcc1" presStyleIdx="2" presStyleCnt="6">
        <dgm:presLayoutVars>
          <dgm:bulletEnabled val="1"/>
        </dgm:presLayoutVars>
      </dgm:prSet>
      <dgm:spPr/>
    </dgm:pt>
    <dgm:pt modelId="{9B46F054-A228-462B-B715-4E633B088F0A}" type="pres">
      <dgm:prSet presAssocID="{26ED8026-FB1D-44BE-8B11-4B1D633EDF66}" presName="spaceBetweenRectangles" presStyleCnt="0"/>
      <dgm:spPr/>
    </dgm:pt>
    <dgm:pt modelId="{0A214A1C-C876-4B66-876B-396E1DD1316A}" type="pres">
      <dgm:prSet presAssocID="{05E7C54C-0668-455D-A814-C5155608753B}" presName="parentLin" presStyleCnt="0"/>
      <dgm:spPr/>
    </dgm:pt>
    <dgm:pt modelId="{9FDEE972-5FE7-47E5-84FD-4704EBD01C26}" type="pres">
      <dgm:prSet presAssocID="{05E7C54C-0668-455D-A814-C5155608753B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</dgm:pt>
    <dgm:pt modelId="{C31E6C41-A269-4DC1-84CB-AD6D1E8AEEF4}" type="pres">
      <dgm:prSet presAssocID="{05E7C54C-0668-455D-A814-C5155608753B}" presName="childText" presStyleLbl="conFgAcc1" presStyleIdx="3" presStyleCnt="6" custLinFactNeighborX="16667" custLinFactNeighborY="68294">
        <dgm:presLayoutVars>
          <dgm:bulletEnabled val="1"/>
        </dgm:presLayoutVars>
      </dgm:prSet>
      <dgm:spPr/>
    </dgm:pt>
    <dgm:pt modelId="{EA17A932-58D1-4E48-A516-D58E0BD05894}" type="pres">
      <dgm:prSet presAssocID="{E4CA69FE-A0D2-44C6-8ACB-CE2C52119F15}" presName="spaceBetweenRectangles" presStyleCnt="0"/>
      <dgm:spPr/>
    </dgm:pt>
    <dgm:pt modelId="{DAB966F8-BABE-456B-9158-BF45D05C21B7}" type="pres">
      <dgm:prSet presAssocID="{00AF7992-F586-4076-89A1-C009EE2EB095}" presName="parentLin" presStyleCnt="0"/>
      <dgm:spPr/>
    </dgm:pt>
    <dgm:pt modelId="{CDDEB338-6959-46D5-B704-5F317C3409FC}" type="pres">
      <dgm:prSet presAssocID="{00AF7992-F586-4076-89A1-C009EE2EB095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6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</dgm:pt>
    <dgm:pt modelId="{30A79C4A-2C06-4425-9E1C-6B202AD79E10}" type="pres">
      <dgm:prSet presAssocID="{00AF7992-F586-4076-89A1-C009EE2EB095}" presName="childText" presStyleLbl="conFgAcc1" presStyleIdx="4" presStyleCnt="6">
        <dgm:presLayoutVars>
          <dgm:bulletEnabled val="1"/>
        </dgm:presLayoutVars>
      </dgm:prSet>
      <dgm:spPr/>
    </dgm:pt>
    <dgm:pt modelId="{16D056F2-D8AA-4A1B-A500-9E0D80A04919}" type="pres">
      <dgm:prSet presAssocID="{965E6D6C-FC6E-45F4-81B6-8A1C4D470284}" presName="spaceBetweenRectangles" presStyleCnt="0"/>
      <dgm:spPr/>
    </dgm:pt>
    <dgm:pt modelId="{4C7D01CA-F622-4E04-A235-8E7F6E6CEC36}" type="pres">
      <dgm:prSet presAssocID="{734C166E-EDA5-45FF-8FAC-479636500EC8}" presName="parentLin" presStyleCnt="0"/>
      <dgm:spPr/>
    </dgm:pt>
    <dgm:pt modelId="{62F046EC-7E75-4B58-B70E-D98BA5501664}" type="pres">
      <dgm:prSet presAssocID="{734C166E-EDA5-45FF-8FAC-479636500EC8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6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</dgm:pt>
    <dgm:pt modelId="{B9C153BC-2DE0-4BED-AF30-EA5347CA0C70}" type="pres">
      <dgm:prSet presAssocID="{734C166E-EDA5-45FF-8FAC-479636500EC8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A805CC8-6AD5-4A83-91A2-D24CCB06F0B1}" type="presOf" srcId="{00AF7992-F586-4076-89A1-C009EE2EB095}" destId="{B62766A0-C536-46E1-9323-7D560A54E7A6}" srcOrd="1" destOrd="0" presId="urn:microsoft.com/office/officeart/2005/8/layout/list1"/>
    <dgm:cxn modelId="{0B6A92E4-2CC5-488C-AD50-8B5638504480}" type="presOf" srcId="{05E7C54C-0668-455D-A814-C5155608753B}" destId="{9FDEE972-5FE7-47E5-84FD-4704EBD01C26}" srcOrd="0" destOrd="0" presId="urn:microsoft.com/office/officeart/2005/8/layout/list1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065F73BE-BC26-4D32-B056-05593940AB1B}" type="presOf" srcId="{0A081AEC-8248-4DAF-A528-AF8004ED536F}" destId="{05109C4D-C47D-4B53-9FD7-3B9155313FBC}" srcOrd="0" destOrd="0" presId="urn:microsoft.com/office/officeart/2005/8/layout/list1"/>
    <dgm:cxn modelId="{D396E922-4A79-478B-A212-B9E759E08770}" type="presOf" srcId="{440C20CC-C996-45B9-A5B6-EBBB57CEA719}" destId="{08D7D7EF-76B7-4CDC-A750-CE20C5EC45E9}" srcOrd="0" destOrd="0" presId="urn:microsoft.com/office/officeart/2005/8/layout/list1"/>
    <dgm:cxn modelId="{4C9CF5A0-C3C3-42B6-847E-7219F46E0EA4}" type="presOf" srcId="{734C166E-EDA5-45FF-8FAC-479636500EC8}" destId="{62F046EC-7E75-4B58-B70E-D98BA5501664}" srcOrd="0" destOrd="0" presId="urn:microsoft.com/office/officeart/2005/8/layout/list1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29C35FDB-8ABB-471B-8FC8-62FDE5F838B7}" type="presOf" srcId="{FDDFCEB3-D85D-41D5-BE70-F55F833AB9CF}" destId="{782BD966-BEB2-467D-95DB-90EBB95FF10B}" srcOrd="0" destOrd="0" presId="urn:microsoft.com/office/officeart/2005/8/layout/list1"/>
    <dgm:cxn modelId="{A3CCEFCB-4545-416A-99F4-40168679E504}" type="presOf" srcId="{00AF7992-F586-4076-89A1-C009EE2EB095}" destId="{CDDEB338-6959-46D5-B704-5F317C3409FC}" srcOrd="0" destOrd="0" presId="urn:microsoft.com/office/officeart/2005/8/layout/list1"/>
    <dgm:cxn modelId="{E31436AF-0C65-4182-AA94-667F21B7E68A}" type="presOf" srcId="{038D6E2C-EF3B-4F45-B09F-052A2F076B8E}" destId="{CA752C81-D4F2-4021-96CD-B5BE329B9F92}" srcOrd="0" destOrd="0" presId="urn:microsoft.com/office/officeart/2005/8/layout/list1"/>
    <dgm:cxn modelId="{C488AD8E-1A42-45B5-A762-827B5509562C}" type="presOf" srcId="{05E7C54C-0668-455D-A814-C5155608753B}" destId="{A111E8C8-B161-4A51-ADF9-4158FD7EFA66}" srcOrd="1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02D86804-AD02-459E-93DB-434A7739B109}" type="presOf" srcId="{FDDFCEB3-D85D-41D5-BE70-F55F833AB9CF}" destId="{99BCB51E-A37A-4EB3-AB4C-A979A8A01F38}" srcOrd="1" destOrd="0" presId="urn:microsoft.com/office/officeart/2005/8/layout/list1"/>
    <dgm:cxn modelId="{4C617A36-5ACA-4384-AAC9-C7F37E39CEE1}" type="presOf" srcId="{038D6E2C-EF3B-4F45-B09F-052A2F076B8E}" destId="{70C2D828-16E1-4E7F-ADD2-D2B771400BDC}" srcOrd="1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04E79F29-AC70-4C31-B55E-EF3399216AF0}" type="presOf" srcId="{734C166E-EDA5-45FF-8FAC-479636500EC8}" destId="{1048A9E5-2DB7-4A91-847C-4E9F9492EF99}" srcOrd="1" destOrd="0" presId="urn:microsoft.com/office/officeart/2005/8/layout/list1"/>
    <dgm:cxn modelId="{0C94851B-5ADD-49C9-B7CE-3EFA67BA49A8}" type="presOf" srcId="{0A081AEC-8248-4DAF-A528-AF8004ED536F}" destId="{6816AD51-5A02-4278-9D16-501A620036D8}" srcOrd="1" destOrd="0" presId="urn:microsoft.com/office/officeart/2005/8/layout/list1"/>
    <dgm:cxn modelId="{A9936F64-1660-4A4F-8746-8EF7F30DF974}" type="presParOf" srcId="{08D7D7EF-76B7-4CDC-A750-CE20C5EC45E9}" destId="{F4BCA5B3-CF4D-4CBB-A57A-5BFDD6A2E2B7}" srcOrd="0" destOrd="0" presId="urn:microsoft.com/office/officeart/2005/8/layout/list1"/>
    <dgm:cxn modelId="{C6306AE4-58FD-4FBF-A301-38A6A5C08BDB}" type="presParOf" srcId="{F4BCA5B3-CF4D-4CBB-A57A-5BFDD6A2E2B7}" destId="{782BD966-BEB2-467D-95DB-90EBB95FF10B}" srcOrd="0" destOrd="0" presId="urn:microsoft.com/office/officeart/2005/8/layout/list1"/>
    <dgm:cxn modelId="{7F58BFC4-DCB2-4E17-9E6A-3DF2AEED3655}" type="presParOf" srcId="{F4BCA5B3-CF4D-4CBB-A57A-5BFDD6A2E2B7}" destId="{99BCB51E-A37A-4EB3-AB4C-A979A8A01F38}" srcOrd="1" destOrd="0" presId="urn:microsoft.com/office/officeart/2005/8/layout/list1"/>
    <dgm:cxn modelId="{8E0F4E25-9604-4D8C-9DF9-D1FE12692FAA}" type="presParOf" srcId="{08D7D7EF-76B7-4CDC-A750-CE20C5EC45E9}" destId="{DDAB02D1-C264-4B0C-80D7-C8835D57F01C}" srcOrd="1" destOrd="0" presId="urn:microsoft.com/office/officeart/2005/8/layout/list1"/>
    <dgm:cxn modelId="{7371D694-A17E-42E5-9D94-539C975A0DAC}" type="presParOf" srcId="{08D7D7EF-76B7-4CDC-A750-CE20C5EC45E9}" destId="{035A2F41-E1AE-44ED-8F0D-1E9A56A809AA}" srcOrd="2" destOrd="0" presId="urn:microsoft.com/office/officeart/2005/8/layout/list1"/>
    <dgm:cxn modelId="{4C7FE3BC-D9DD-46A1-9CB1-19524B02BA4B}" type="presParOf" srcId="{08D7D7EF-76B7-4CDC-A750-CE20C5EC45E9}" destId="{3CB82DDF-9C52-4FF2-902A-6E26DE4D7B40}" srcOrd="3" destOrd="0" presId="urn:microsoft.com/office/officeart/2005/8/layout/list1"/>
    <dgm:cxn modelId="{FDAF5719-BCB3-4CF1-975A-AB2F89E40C76}" type="presParOf" srcId="{08D7D7EF-76B7-4CDC-A750-CE20C5EC45E9}" destId="{0B3F144F-8C8D-4738-90D2-EC7C3946E4A6}" srcOrd="4" destOrd="0" presId="urn:microsoft.com/office/officeart/2005/8/layout/list1"/>
    <dgm:cxn modelId="{B3A0C68D-64D0-4DC3-A682-DFFD3529C848}" type="presParOf" srcId="{0B3F144F-8C8D-4738-90D2-EC7C3946E4A6}" destId="{05109C4D-C47D-4B53-9FD7-3B9155313FBC}" srcOrd="0" destOrd="0" presId="urn:microsoft.com/office/officeart/2005/8/layout/list1"/>
    <dgm:cxn modelId="{B79192BE-F4C5-4FBD-8C9D-D7D02BE61EF5}" type="presParOf" srcId="{0B3F144F-8C8D-4738-90D2-EC7C3946E4A6}" destId="{6816AD51-5A02-4278-9D16-501A620036D8}" srcOrd="1" destOrd="0" presId="urn:microsoft.com/office/officeart/2005/8/layout/list1"/>
    <dgm:cxn modelId="{6BE7AFDA-3282-43DE-A380-6BFC85FB905E}" type="presParOf" srcId="{08D7D7EF-76B7-4CDC-A750-CE20C5EC45E9}" destId="{1E1D4528-6BD7-4D8F-B6DF-B97F1D510D61}" srcOrd="5" destOrd="0" presId="urn:microsoft.com/office/officeart/2005/8/layout/list1"/>
    <dgm:cxn modelId="{A3CD417A-59ED-4644-9C8F-A2D93A6E5151}" type="presParOf" srcId="{08D7D7EF-76B7-4CDC-A750-CE20C5EC45E9}" destId="{E1E754EB-A47D-441E-B41B-F4699E1D1E35}" srcOrd="6" destOrd="0" presId="urn:microsoft.com/office/officeart/2005/8/layout/list1"/>
    <dgm:cxn modelId="{06091D5C-DB28-4594-9C2A-82A156FE0941}" type="presParOf" srcId="{08D7D7EF-76B7-4CDC-A750-CE20C5EC45E9}" destId="{55F0F1D8-5E09-4529-8BA3-904536D46B3D}" srcOrd="7" destOrd="0" presId="urn:microsoft.com/office/officeart/2005/8/layout/list1"/>
    <dgm:cxn modelId="{B320B9C6-AF32-445F-8A16-739C563C61BD}" type="presParOf" srcId="{08D7D7EF-76B7-4CDC-A750-CE20C5EC45E9}" destId="{5D0D0A97-EF9C-4166-A52F-7F23995543D9}" srcOrd="8" destOrd="0" presId="urn:microsoft.com/office/officeart/2005/8/layout/list1"/>
    <dgm:cxn modelId="{E3636960-904A-463E-B39E-45F6564104F0}" type="presParOf" srcId="{5D0D0A97-EF9C-4166-A52F-7F23995543D9}" destId="{CA752C81-D4F2-4021-96CD-B5BE329B9F92}" srcOrd="0" destOrd="0" presId="urn:microsoft.com/office/officeart/2005/8/layout/list1"/>
    <dgm:cxn modelId="{F0D880DB-E4AE-43A8-AC01-CAF1BC83E15E}" type="presParOf" srcId="{5D0D0A97-EF9C-4166-A52F-7F23995543D9}" destId="{70C2D828-16E1-4E7F-ADD2-D2B771400BDC}" srcOrd="1" destOrd="0" presId="urn:microsoft.com/office/officeart/2005/8/layout/list1"/>
    <dgm:cxn modelId="{EF9F8FFC-5D5F-4D48-A900-418CE2A7971D}" type="presParOf" srcId="{08D7D7EF-76B7-4CDC-A750-CE20C5EC45E9}" destId="{2E1F06BB-40C0-482E-9B9E-3D9E25F8212D}" srcOrd="9" destOrd="0" presId="urn:microsoft.com/office/officeart/2005/8/layout/list1"/>
    <dgm:cxn modelId="{4B1C816B-0CEA-4B7A-BAEB-6A938EC63DD8}" type="presParOf" srcId="{08D7D7EF-76B7-4CDC-A750-CE20C5EC45E9}" destId="{C6229F7B-E540-40D9-88E5-61DB63361BC3}" srcOrd="10" destOrd="0" presId="urn:microsoft.com/office/officeart/2005/8/layout/list1"/>
    <dgm:cxn modelId="{48400EF6-6731-44EC-9C77-F92D761D29FC}" type="presParOf" srcId="{08D7D7EF-76B7-4CDC-A750-CE20C5EC45E9}" destId="{9B46F054-A228-462B-B715-4E633B088F0A}" srcOrd="11" destOrd="0" presId="urn:microsoft.com/office/officeart/2005/8/layout/list1"/>
    <dgm:cxn modelId="{B6691DD8-3739-4DFD-847F-1D64A634999A}" type="presParOf" srcId="{08D7D7EF-76B7-4CDC-A750-CE20C5EC45E9}" destId="{0A214A1C-C876-4B66-876B-396E1DD1316A}" srcOrd="12" destOrd="0" presId="urn:microsoft.com/office/officeart/2005/8/layout/list1"/>
    <dgm:cxn modelId="{88C8A904-B4D2-403A-A7ED-0A19B83C266D}" type="presParOf" srcId="{0A214A1C-C876-4B66-876B-396E1DD1316A}" destId="{9FDEE972-5FE7-47E5-84FD-4704EBD01C26}" srcOrd="0" destOrd="0" presId="urn:microsoft.com/office/officeart/2005/8/layout/list1"/>
    <dgm:cxn modelId="{8C4BEB5E-9C81-4D93-AA47-3A4F3DCFE970}" type="presParOf" srcId="{0A214A1C-C876-4B66-876B-396E1DD1316A}" destId="{A111E8C8-B161-4A51-ADF9-4158FD7EFA66}" srcOrd="1" destOrd="0" presId="urn:microsoft.com/office/officeart/2005/8/layout/list1"/>
    <dgm:cxn modelId="{E8145E1B-0E63-4AF6-9ECC-2644E29CA7CB}" type="presParOf" srcId="{08D7D7EF-76B7-4CDC-A750-CE20C5EC45E9}" destId="{D7044E05-2AB7-46A3-878C-BE8430BEDCC2}" srcOrd="13" destOrd="0" presId="urn:microsoft.com/office/officeart/2005/8/layout/list1"/>
    <dgm:cxn modelId="{797E395D-987A-4C0A-BE18-3E35CC15D2B5}" type="presParOf" srcId="{08D7D7EF-76B7-4CDC-A750-CE20C5EC45E9}" destId="{C31E6C41-A269-4DC1-84CB-AD6D1E8AEEF4}" srcOrd="14" destOrd="0" presId="urn:microsoft.com/office/officeart/2005/8/layout/list1"/>
    <dgm:cxn modelId="{555DCB3D-4C80-4947-B8D8-ABCFAD6D2650}" type="presParOf" srcId="{08D7D7EF-76B7-4CDC-A750-CE20C5EC45E9}" destId="{EA17A932-58D1-4E48-A516-D58E0BD05894}" srcOrd="15" destOrd="0" presId="urn:microsoft.com/office/officeart/2005/8/layout/list1"/>
    <dgm:cxn modelId="{0A7F6409-9E41-40E6-A056-F70E52F536BF}" type="presParOf" srcId="{08D7D7EF-76B7-4CDC-A750-CE20C5EC45E9}" destId="{DAB966F8-BABE-456B-9158-BF45D05C21B7}" srcOrd="16" destOrd="0" presId="urn:microsoft.com/office/officeart/2005/8/layout/list1"/>
    <dgm:cxn modelId="{A7C8386D-440E-415F-B39A-8D80A151F9F4}" type="presParOf" srcId="{DAB966F8-BABE-456B-9158-BF45D05C21B7}" destId="{CDDEB338-6959-46D5-B704-5F317C3409FC}" srcOrd="0" destOrd="0" presId="urn:microsoft.com/office/officeart/2005/8/layout/list1"/>
    <dgm:cxn modelId="{47AED6F7-42A0-4BC0-8E97-9DF077BA3720}" type="presParOf" srcId="{DAB966F8-BABE-456B-9158-BF45D05C21B7}" destId="{B62766A0-C536-46E1-9323-7D560A54E7A6}" srcOrd="1" destOrd="0" presId="urn:microsoft.com/office/officeart/2005/8/layout/list1"/>
    <dgm:cxn modelId="{A143D7C2-E640-4D71-8C81-9B0304E936DD}" type="presParOf" srcId="{08D7D7EF-76B7-4CDC-A750-CE20C5EC45E9}" destId="{09433616-53D7-4405-A475-EB50ADE4FDB4}" srcOrd="17" destOrd="0" presId="urn:microsoft.com/office/officeart/2005/8/layout/list1"/>
    <dgm:cxn modelId="{431B797A-BC5C-4C35-956D-1D9781DECCAE}" type="presParOf" srcId="{08D7D7EF-76B7-4CDC-A750-CE20C5EC45E9}" destId="{30A79C4A-2C06-4425-9E1C-6B202AD79E10}" srcOrd="18" destOrd="0" presId="urn:microsoft.com/office/officeart/2005/8/layout/list1"/>
    <dgm:cxn modelId="{8202C067-B34C-480E-B4D1-C2403CC02EC9}" type="presParOf" srcId="{08D7D7EF-76B7-4CDC-A750-CE20C5EC45E9}" destId="{16D056F2-D8AA-4A1B-A500-9E0D80A04919}" srcOrd="19" destOrd="0" presId="urn:microsoft.com/office/officeart/2005/8/layout/list1"/>
    <dgm:cxn modelId="{680F1364-F2EB-4971-A2F0-2D871E7A57C4}" type="presParOf" srcId="{08D7D7EF-76B7-4CDC-A750-CE20C5EC45E9}" destId="{4C7D01CA-F622-4E04-A235-8E7F6E6CEC36}" srcOrd="20" destOrd="0" presId="urn:microsoft.com/office/officeart/2005/8/layout/list1"/>
    <dgm:cxn modelId="{919DBE14-4781-4AC0-9C48-1F08E31309E9}" type="presParOf" srcId="{4C7D01CA-F622-4E04-A235-8E7F6E6CEC36}" destId="{62F046EC-7E75-4B58-B70E-D98BA5501664}" srcOrd="0" destOrd="0" presId="urn:microsoft.com/office/officeart/2005/8/layout/list1"/>
    <dgm:cxn modelId="{6170766D-1A18-4B8D-9D03-DC32D077654D}" type="presParOf" srcId="{4C7D01CA-F622-4E04-A235-8E7F6E6CEC36}" destId="{1048A9E5-2DB7-4A91-847C-4E9F9492EF99}" srcOrd="1" destOrd="0" presId="urn:microsoft.com/office/officeart/2005/8/layout/list1"/>
    <dgm:cxn modelId="{07ED4E0B-3A51-4753-917E-D504B05CA26A}" type="presParOf" srcId="{08D7D7EF-76B7-4CDC-A750-CE20C5EC45E9}" destId="{D2B24D5B-ED63-4244-BC7A-56C9AE6FD8E0}" srcOrd="21" destOrd="0" presId="urn:microsoft.com/office/officeart/2005/8/layout/list1"/>
    <dgm:cxn modelId="{4C009B7B-2F80-45FC-AD79-484AC38AFD0E}" type="presParOf" srcId="{08D7D7EF-76B7-4CDC-A750-CE20C5EC45E9}" destId="{B9C153BC-2DE0-4BED-AF30-EA5347CA0C70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3" qsCatId="simple" csTypeId="urn:microsoft.com/office/officeart/2005/8/colors/accent1_2#49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b="1" dirty="0" smtClean="0"/>
            <a:t>IP Subnetting</a:t>
          </a:r>
          <a:endParaRPr lang="en-US" sz="3200" b="1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/>
      <dgm:spPr/>
      <dgm:t>
        <a:bodyPr/>
        <a:lstStyle/>
        <a:p>
          <a:r>
            <a:rPr lang="en-US" sz="2800" dirty="0" smtClean="0"/>
            <a:t>Network Address Translation (NAT)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/>
      <dgm:spPr/>
      <dgm:t>
        <a:bodyPr/>
        <a:lstStyle/>
        <a:p>
          <a:r>
            <a:rPr lang="en-US" sz="2800" dirty="0" smtClean="0"/>
            <a:t>DNS and DHCP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/>
      <dgm:spPr/>
      <dgm:t>
        <a:bodyPr/>
        <a:lstStyle/>
        <a:p>
          <a:r>
            <a:rPr lang="en-US" sz="2800" dirty="0" smtClean="0"/>
            <a:t>SNMP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/>
      <dgm:spPr/>
      <dgm:t>
        <a:bodyPr/>
        <a:lstStyle/>
        <a:p>
          <a:r>
            <a:rPr lang="en-US" sz="2800" dirty="0" smtClean="0"/>
            <a:t>Multiprotocol Label Switching</a:t>
          </a:r>
          <a:endParaRPr lang="en-US" sz="24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/>
      <dgm:spPr/>
      <dgm:t>
        <a:bodyPr/>
        <a:lstStyle/>
        <a:p>
          <a:r>
            <a:rPr lang="en-US" sz="2800" dirty="0" smtClean="0"/>
            <a:t>Securing Internet Transmission</a:t>
          </a:r>
          <a:endParaRPr lang="en-US" sz="28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45006F66-8FD7-4BA8-8D5B-CF05679B7510}">
      <dgm:prSet custT="1"/>
      <dgm:spPr/>
      <dgm:t>
        <a:bodyPr/>
        <a:lstStyle/>
        <a:p>
          <a:r>
            <a:rPr lang="en-US" sz="2800" dirty="0" smtClean="0"/>
            <a:t>IPv6 Management</a:t>
          </a:r>
          <a:endParaRPr lang="en-US" sz="2800" dirty="0"/>
        </a:p>
      </dgm:t>
    </dgm:pt>
    <dgm:pt modelId="{F13C8DF7-FF95-4773-B5E9-DD45F133FD96}" type="parTrans" cxnId="{8037997E-2226-4BE0-BEAC-799C36D77268}">
      <dgm:prSet/>
      <dgm:spPr/>
      <dgm:t>
        <a:bodyPr/>
        <a:lstStyle/>
        <a:p>
          <a:endParaRPr lang="en-US"/>
        </a:p>
      </dgm:t>
    </dgm:pt>
    <dgm:pt modelId="{88678F65-0A82-43A0-967C-517FD4400002}" type="sibTrans" cxnId="{8037997E-2226-4BE0-BEAC-799C36D77268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  <dgm:t>
        <a:bodyPr/>
        <a:lstStyle/>
        <a:p>
          <a:endParaRPr lang="en-US"/>
        </a:p>
      </dgm:t>
    </dgm:pt>
    <dgm:pt modelId="{782BD966-BEB2-467D-95DB-90EBB95FF10B}" type="pres">
      <dgm:prSet presAssocID="{FDDFCEB3-D85D-41D5-BE70-F55F833AB9C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  <dgm:t>
        <a:bodyPr/>
        <a:lstStyle/>
        <a:p>
          <a:endParaRPr lang="en-US"/>
        </a:p>
      </dgm:t>
    </dgm:pt>
    <dgm:pt modelId="{035A2F41-E1AE-44ED-8F0D-1E9A56A809AA}" type="pres">
      <dgm:prSet presAssocID="{FDDFCEB3-D85D-41D5-BE70-F55F833AB9CF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2DDF-9C52-4FF2-902A-6E26DE4D7B40}" type="pres">
      <dgm:prSet presAssocID="{2C86EB79-3BC9-445C-A3CE-85562538D985}" presName="spaceBetweenRectangles" presStyleCnt="0"/>
      <dgm:spPr/>
      <dgm:t>
        <a:bodyPr/>
        <a:lstStyle/>
        <a:p>
          <a:endParaRPr lang="en-US"/>
        </a:p>
      </dgm:t>
    </dgm:pt>
    <dgm:pt modelId="{0B3F144F-8C8D-4738-90D2-EC7C3946E4A6}" type="pres">
      <dgm:prSet presAssocID="{0A081AEC-8248-4DAF-A528-AF8004ED536F}" presName="parentLin" presStyleCnt="0"/>
      <dgm:spPr/>
      <dgm:t>
        <a:bodyPr/>
        <a:lstStyle/>
        <a:p>
          <a:endParaRPr lang="en-US"/>
        </a:p>
      </dgm:t>
    </dgm:pt>
    <dgm:pt modelId="{05109C4D-C47D-4B53-9FD7-3B9155313FBC}" type="pres">
      <dgm:prSet presAssocID="{0A081AEC-8248-4DAF-A528-AF8004ED536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7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  <dgm:t>
        <a:bodyPr/>
        <a:lstStyle/>
        <a:p>
          <a:endParaRPr lang="en-US"/>
        </a:p>
      </dgm:t>
    </dgm:pt>
    <dgm:pt modelId="{E1E754EB-A47D-441E-B41B-F4699E1D1E35}" type="pres">
      <dgm:prSet presAssocID="{0A081AEC-8248-4DAF-A528-AF8004ED536F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0F1D8-5E09-4529-8BA3-904536D46B3D}" type="pres">
      <dgm:prSet presAssocID="{12799D31-3202-44D4-81A7-339C91B043D5}" presName="spaceBetweenRectangles" presStyleCnt="0"/>
      <dgm:spPr/>
      <dgm:t>
        <a:bodyPr/>
        <a:lstStyle/>
        <a:p>
          <a:endParaRPr lang="en-US"/>
        </a:p>
      </dgm:t>
    </dgm:pt>
    <dgm:pt modelId="{5D0D0A97-EF9C-4166-A52F-7F23995543D9}" type="pres">
      <dgm:prSet presAssocID="{038D6E2C-EF3B-4F45-B09F-052A2F076B8E}" presName="parentLin" presStyleCnt="0"/>
      <dgm:spPr/>
      <dgm:t>
        <a:bodyPr/>
        <a:lstStyle/>
        <a:p>
          <a:endParaRPr lang="en-US"/>
        </a:p>
      </dgm:t>
    </dgm:pt>
    <dgm:pt modelId="{CA752C81-D4F2-4021-96CD-B5BE329B9F92}" type="pres">
      <dgm:prSet presAssocID="{038D6E2C-EF3B-4F45-B09F-052A2F076B8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  <dgm:t>
        <a:bodyPr/>
        <a:lstStyle/>
        <a:p>
          <a:endParaRPr lang="en-US"/>
        </a:p>
      </dgm:t>
    </dgm:pt>
    <dgm:pt modelId="{C6229F7B-E540-40D9-88E5-61DB63361BC3}" type="pres">
      <dgm:prSet presAssocID="{038D6E2C-EF3B-4F45-B09F-052A2F076B8E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6F054-A228-462B-B715-4E633B088F0A}" type="pres">
      <dgm:prSet presAssocID="{26ED8026-FB1D-44BE-8B11-4B1D633EDF66}" presName="spaceBetweenRectangles" presStyleCnt="0"/>
      <dgm:spPr/>
      <dgm:t>
        <a:bodyPr/>
        <a:lstStyle/>
        <a:p>
          <a:endParaRPr lang="en-US"/>
        </a:p>
      </dgm:t>
    </dgm:pt>
    <dgm:pt modelId="{0A214A1C-C876-4B66-876B-396E1DD1316A}" type="pres">
      <dgm:prSet presAssocID="{05E7C54C-0668-455D-A814-C5155608753B}" presName="parentLin" presStyleCnt="0"/>
      <dgm:spPr/>
      <dgm:t>
        <a:bodyPr/>
        <a:lstStyle/>
        <a:p>
          <a:endParaRPr lang="en-US"/>
        </a:p>
      </dgm:t>
    </dgm:pt>
    <dgm:pt modelId="{9FDEE972-5FE7-47E5-84FD-4704EBD01C26}" type="pres">
      <dgm:prSet presAssocID="{05E7C54C-0668-455D-A814-C5155608753B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  <dgm:t>
        <a:bodyPr/>
        <a:lstStyle/>
        <a:p>
          <a:endParaRPr lang="en-US"/>
        </a:p>
      </dgm:t>
    </dgm:pt>
    <dgm:pt modelId="{C31E6C41-A269-4DC1-84CB-AD6D1E8AEEF4}" type="pres">
      <dgm:prSet presAssocID="{05E7C54C-0668-455D-A814-C5155608753B}" presName="childText" presStyleLbl="conFgAcc1" presStyleIdx="3" presStyleCnt="7" custLinFactNeighborX="16667" custLinFactNeighborY="682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7A932-58D1-4E48-A516-D58E0BD05894}" type="pres">
      <dgm:prSet presAssocID="{E4CA69FE-A0D2-44C6-8ACB-CE2C52119F15}" presName="spaceBetweenRectangles" presStyleCnt="0"/>
      <dgm:spPr/>
      <dgm:t>
        <a:bodyPr/>
        <a:lstStyle/>
        <a:p>
          <a:endParaRPr lang="en-US"/>
        </a:p>
      </dgm:t>
    </dgm:pt>
    <dgm:pt modelId="{DAB966F8-BABE-456B-9158-BF45D05C21B7}" type="pres">
      <dgm:prSet presAssocID="{00AF7992-F586-4076-89A1-C009EE2EB095}" presName="parentLin" presStyleCnt="0"/>
      <dgm:spPr/>
      <dgm:t>
        <a:bodyPr/>
        <a:lstStyle/>
        <a:p>
          <a:endParaRPr lang="en-US"/>
        </a:p>
      </dgm:t>
    </dgm:pt>
    <dgm:pt modelId="{CDDEB338-6959-46D5-B704-5F317C3409FC}" type="pres">
      <dgm:prSet presAssocID="{00AF7992-F586-4076-89A1-C009EE2EB095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  <dgm:t>
        <a:bodyPr/>
        <a:lstStyle/>
        <a:p>
          <a:endParaRPr lang="en-US"/>
        </a:p>
      </dgm:t>
    </dgm:pt>
    <dgm:pt modelId="{30A79C4A-2C06-4425-9E1C-6B202AD79E10}" type="pres">
      <dgm:prSet presAssocID="{00AF7992-F586-4076-89A1-C009EE2EB095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056F2-D8AA-4A1B-A500-9E0D80A04919}" type="pres">
      <dgm:prSet presAssocID="{965E6D6C-FC6E-45F4-81B6-8A1C4D470284}" presName="spaceBetweenRectangles" presStyleCnt="0"/>
      <dgm:spPr/>
      <dgm:t>
        <a:bodyPr/>
        <a:lstStyle/>
        <a:p>
          <a:endParaRPr lang="en-US"/>
        </a:p>
      </dgm:t>
    </dgm:pt>
    <dgm:pt modelId="{4C7D01CA-F622-4E04-A235-8E7F6E6CEC36}" type="pres">
      <dgm:prSet presAssocID="{734C166E-EDA5-45FF-8FAC-479636500EC8}" presName="parentLin" presStyleCnt="0"/>
      <dgm:spPr/>
      <dgm:t>
        <a:bodyPr/>
        <a:lstStyle/>
        <a:p>
          <a:endParaRPr lang="en-US"/>
        </a:p>
      </dgm:t>
    </dgm:pt>
    <dgm:pt modelId="{62F046EC-7E75-4B58-B70E-D98BA5501664}" type="pres">
      <dgm:prSet presAssocID="{734C166E-EDA5-45FF-8FAC-479636500EC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7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  <dgm:t>
        <a:bodyPr/>
        <a:lstStyle/>
        <a:p>
          <a:endParaRPr lang="en-US"/>
        </a:p>
      </dgm:t>
    </dgm:pt>
    <dgm:pt modelId="{B9C153BC-2DE0-4BED-AF30-EA5347CA0C70}" type="pres">
      <dgm:prSet presAssocID="{734C166E-EDA5-45FF-8FAC-479636500EC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D4D90-812E-4553-A0C9-13481C922FA8}" type="pres">
      <dgm:prSet presAssocID="{EDBE3A90-9FC8-4486-B82E-01FB3341A5CE}" presName="spaceBetweenRectangles" presStyleCnt="0"/>
      <dgm:spPr/>
      <dgm:t>
        <a:bodyPr/>
        <a:lstStyle/>
        <a:p>
          <a:endParaRPr lang="en-US"/>
        </a:p>
      </dgm:t>
    </dgm:pt>
    <dgm:pt modelId="{D504DBBE-0337-426F-A904-206B6FB6BCE8}" type="pres">
      <dgm:prSet presAssocID="{45006F66-8FD7-4BA8-8D5B-CF05679B7510}" presName="parentLin" presStyleCnt="0"/>
      <dgm:spPr/>
      <dgm:t>
        <a:bodyPr/>
        <a:lstStyle/>
        <a:p>
          <a:endParaRPr lang="en-US"/>
        </a:p>
      </dgm:t>
    </dgm:pt>
    <dgm:pt modelId="{C045BD0C-76A3-4825-ADDE-718B824CF379}" type="pres">
      <dgm:prSet presAssocID="{45006F66-8FD7-4BA8-8D5B-CF05679B7510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1FBD4CE3-0A62-4420-937D-D7206A8E94B7}" type="pres">
      <dgm:prSet presAssocID="{45006F66-8FD7-4BA8-8D5B-CF05679B7510}" presName="parentText" presStyleLbl="node1" presStyleIdx="6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2F811-317F-4C5E-B94A-384217049175}" type="pres">
      <dgm:prSet presAssocID="{45006F66-8FD7-4BA8-8D5B-CF05679B7510}" presName="negativeSpace" presStyleCnt="0"/>
      <dgm:spPr/>
      <dgm:t>
        <a:bodyPr/>
        <a:lstStyle/>
        <a:p>
          <a:endParaRPr lang="en-US"/>
        </a:p>
      </dgm:t>
    </dgm:pt>
    <dgm:pt modelId="{7A5F3125-2E90-449C-ABAD-130D43AA673C}" type="pres">
      <dgm:prSet presAssocID="{45006F66-8FD7-4BA8-8D5B-CF05679B7510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4C0B23-776A-4D83-A3EE-CE48A6EB00B3}" type="presOf" srcId="{0A081AEC-8248-4DAF-A528-AF8004ED536F}" destId="{6816AD51-5A02-4278-9D16-501A620036D8}" srcOrd="1" destOrd="0" presId="urn:microsoft.com/office/officeart/2005/8/layout/list1"/>
    <dgm:cxn modelId="{C5392519-C242-491D-8B26-6CB96C2AFF1F}" type="presOf" srcId="{734C166E-EDA5-45FF-8FAC-479636500EC8}" destId="{1048A9E5-2DB7-4A91-847C-4E9F9492EF99}" srcOrd="1" destOrd="0" presId="urn:microsoft.com/office/officeart/2005/8/layout/list1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70DB0374-29B3-49A4-BE3B-DB16C8971A13}" type="presOf" srcId="{00AF7992-F586-4076-89A1-C009EE2EB095}" destId="{CDDEB338-6959-46D5-B704-5F317C3409FC}" srcOrd="0" destOrd="0" presId="urn:microsoft.com/office/officeart/2005/8/layout/list1"/>
    <dgm:cxn modelId="{903B7A10-D24F-4A5F-830F-CB8F9D7C526B}" type="presOf" srcId="{05E7C54C-0668-455D-A814-C5155608753B}" destId="{A111E8C8-B161-4A51-ADF9-4158FD7EFA66}" srcOrd="1" destOrd="0" presId="urn:microsoft.com/office/officeart/2005/8/layout/list1"/>
    <dgm:cxn modelId="{8037997E-2226-4BE0-BEAC-799C36D77268}" srcId="{440C20CC-C996-45B9-A5B6-EBBB57CEA719}" destId="{45006F66-8FD7-4BA8-8D5B-CF05679B7510}" srcOrd="6" destOrd="0" parTransId="{F13C8DF7-FF95-4773-B5E9-DD45F133FD96}" sibTransId="{88678F65-0A82-43A0-967C-517FD4400002}"/>
    <dgm:cxn modelId="{BE48198A-66CB-4BE8-BBB6-B5E5B38F8DBC}" type="presOf" srcId="{45006F66-8FD7-4BA8-8D5B-CF05679B7510}" destId="{1FBD4CE3-0A62-4420-937D-D7206A8E94B7}" srcOrd="1" destOrd="0" presId="urn:microsoft.com/office/officeart/2005/8/layout/list1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753AE076-72D4-4E03-988A-C53AC0F4885A}" type="presOf" srcId="{FDDFCEB3-D85D-41D5-BE70-F55F833AB9CF}" destId="{782BD966-BEB2-467D-95DB-90EBB95FF10B}" srcOrd="0" destOrd="0" presId="urn:microsoft.com/office/officeart/2005/8/layout/list1"/>
    <dgm:cxn modelId="{5B8A6D5A-341B-43AF-B17D-D574C86CA3E6}" type="presOf" srcId="{00AF7992-F586-4076-89A1-C009EE2EB095}" destId="{B62766A0-C536-46E1-9323-7D560A54E7A6}" srcOrd="1" destOrd="0" presId="urn:microsoft.com/office/officeart/2005/8/layout/list1"/>
    <dgm:cxn modelId="{0A05304D-FDAB-4086-AD29-AD7E93C655EB}" type="presOf" srcId="{038D6E2C-EF3B-4F45-B09F-052A2F076B8E}" destId="{CA752C81-D4F2-4021-96CD-B5BE329B9F92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9D600797-1247-4B3B-B263-0D66BA3D0F42}" type="presOf" srcId="{0A081AEC-8248-4DAF-A528-AF8004ED536F}" destId="{05109C4D-C47D-4B53-9FD7-3B9155313FBC}" srcOrd="0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1FC338A2-9A00-42A0-BC49-15201BC80FA8}" type="presOf" srcId="{05E7C54C-0668-455D-A814-C5155608753B}" destId="{9FDEE972-5FE7-47E5-84FD-4704EBD01C26}" srcOrd="0" destOrd="0" presId="urn:microsoft.com/office/officeart/2005/8/layout/list1"/>
    <dgm:cxn modelId="{B2B795AA-9EAD-47B6-8321-17EC164F1E32}" type="presOf" srcId="{440C20CC-C996-45B9-A5B6-EBBB57CEA719}" destId="{08D7D7EF-76B7-4CDC-A750-CE20C5EC45E9}" srcOrd="0" destOrd="0" presId="urn:microsoft.com/office/officeart/2005/8/layout/list1"/>
    <dgm:cxn modelId="{BDB9068C-DC94-4315-A54E-36768AE953A4}" type="presOf" srcId="{45006F66-8FD7-4BA8-8D5B-CF05679B7510}" destId="{C045BD0C-76A3-4825-ADDE-718B824CF379}" srcOrd="0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C22D539E-27CA-4043-82B5-6F1B0CDF3FA6}" type="presOf" srcId="{038D6E2C-EF3B-4F45-B09F-052A2F076B8E}" destId="{70C2D828-16E1-4E7F-ADD2-D2B771400BDC}" srcOrd="1" destOrd="0" presId="urn:microsoft.com/office/officeart/2005/8/layout/list1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9ACA3F21-CC49-4CD2-9468-AA2544B57A63}" type="presOf" srcId="{734C166E-EDA5-45FF-8FAC-479636500EC8}" destId="{62F046EC-7E75-4B58-B70E-D98BA5501664}" srcOrd="0" destOrd="0" presId="urn:microsoft.com/office/officeart/2005/8/layout/list1"/>
    <dgm:cxn modelId="{0848C431-2F69-42B9-B82D-532D325C37A9}" type="presOf" srcId="{FDDFCEB3-D85D-41D5-BE70-F55F833AB9CF}" destId="{99BCB51E-A37A-4EB3-AB4C-A979A8A01F38}" srcOrd="1" destOrd="0" presId="urn:microsoft.com/office/officeart/2005/8/layout/list1"/>
    <dgm:cxn modelId="{6B2EDD41-1ED3-41A6-8A22-5C187E7BB7E7}" type="presParOf" srcId="{08D7D7EF-76B7-4CDC-A750-CE20C5EC45E9}" destId="{F4BCA5B3-CF4D-4CBB-A57A-5BFDD6A2E2B7}" srcOrd="0" destOrd="0" presId="urn:microsoft.com/office/officeart/2005/8/layout/list1"/>
    <dgm:cxn modelId="{418CF3D7-9521-4D45-985B-24ABE72A29E8}" type="presParOf" srcId="{F4BCA5B3-CF4D-4CBB-A57A-5BFDD6A2E2B7}" destId="{782BD966-BEB2-467D-95DB-90EBB95FF10B}" srcOrd="0" destOrd="0" presId="urn:microsoft.com/office/officeart/2005/8/layout/list1"/>
    <dgm:cxn modelId="{C7694A9D-08F9-4FF0-A59A-688A5FD3E2F6}" type="presParOf" srcId="{F4BCA5B3-CF4D-4CBB-A57A-5BFDD6A2E2B7}" destId="{99BCB51E-A37A-4EB3-AB4C-A979A8A01F38}" srcOrd="1" destOrd="0" presId="urn:microsoft.com/office/officeart/2005/8/layout/list1"/>
    <dgm:cxn modelId="{013D9131-87CE-42FC-8102-D971D42E312F}" type="presParOf" srcId="{08D7D7EF-76B7-4CDC-A750-CE20C5EC45E9}" destId="{DDAB02D1-C264-4B0C-80D7-C8835D57F01C}" srcOrd="1" destOrd="0" presId="urn:microsoft.com/office/officeart/2005/8/layout/list1"/>
    <dgm:cxn modelId="{919B93BE-C4C1-4D54-8E93-55542E0618BD}" type="presParOf" srcId="{08D7D7EF-76B7-4CDC-A750-CE20C5EC45E9}" destId="{035A2F41-E1AE-44ED-8F0D-1E9A56A809AA}" srcOrd="2" destOrd="0" presId="urn:microsoft.com/office/officeart/2005/8/layout/list1"/>
    <dgm:cxn modelId="{645A642E-ED31-4FB8-AA07-1DCAEA2AECB1}" type="presParOf" srcId="{08D7D7EF-76B7-4CDC-A750-CE20C5EC45E9}" destId="{3CB82DDF-9C52-4FF2-902A-6E26DE4D7B40}" srcOrd="3" destOrd="0" presId="urn:microsoft.com/office/officeart/2005/8/layout/list1"/>
    <dgm:cxn modelId="{D205BA05-328C-4CAD-A85A-3733183D11A4}" type="presParOf" srcId="{08D7D7EF-76B7-4CDC-A750-CE20C5EC45E9}" destId="{0B3F144F-8C8D-4738-90D2-EC7C3946E4A6}" srcOrd="4" destOrd="0" presId="urn:microsoft.com/office/officeart/2005/8/layout/list1"/>
    <dgm:cxn modelId="{404B7968-BDE6-48BF-951E-3DAC283BE84D}" type="presParOf" srcId="{0B3F144F-8C8D-4738-90D2-EC7C3946E4A6}" destId="{05109C4D-C47D-4B53-9FD7-3B9155313FBC}" srcOrd="0" destOrd="0" presId="urn:microsoft.com/office/officeart/2005/8/layout/list1"/>
    <dgm:cxn modelId="{3FCA8FA9-DB9C-4863-95D0-B92DE439BCCF}" type="presParOf" srcId="{0B3F144F-8C8D-4738-90D2-EC7C3946E4A6}" destId="{6816AD51-5A02-4278-9D16-501A620036D8}" srcOrd="1" destOrd="0" presId="urn:microsoft.com/office/officeart/2005/8/layout/list1"/>
    <dgm:cxn modelId="{F07B4A13-1739-4D6E-AA7F-A5053670C17A}" type="presParOf" srcId="{08D7D7EF-76B7-4CDC-A750-CE20C5EC45E9}" destId="{1E1D4528-6BD7-4D8F-B6DF-B97F1D510D61}" srcOrd="5" destOrd="0" presId="urn:microsoft.com/office/officeart/2005/8/layout/list1"/>
    <dgm:cxn modelId="{36392E40-8F71-4695-8E90-2AD79EBAB09F}" type="presParOf" srcId="{08D7D7EF-76B7-4CDC-A750-CE20C5EC45E9}" destId="{E1E754EB-A47D-441E-B41B-F4699E1D1E35}" srcOrd="6" destOrd="0" presId="urn:microsoft.com/office/officeart/2005/8/layout/list1"/>
    <dgm:cxn modelId="{F96CD942-8965-42FB-86BF-B659DDB5C24F}" type="presParOf" srcId="{08D7D7EF-76B7-4CDC-A750-CE20C5EC45E9}" destId="{55F0F1D8-5E09-4529-8BA3-904536D46B3D}" srcOrd="7" destOrd="0" presId="urn:microsoft.com/office/officeart/2005/8/layout/list1"/>
    <dgm:cxn modelId="{85326B73-A243-4EA0-A72E-34E20FC1BE80}" type="presParOf" srcId="{08D7D7EF-76B7-4CDC-A750-CE20C5EC45E9}" destId="{5D0D0A97-EF9C-4166-A52F-7F23995543D9}" srcOrd="8" destOrd="0" presId="urn:microsoft.com/office/officeart/2005/8/layout/list1"/>
    <dgm:cxn modelId="{E166C54D-5FB0-4EF5-BABA-0CA6F76F40FD}" type="presParOf" srcId="{5D0D0A97-EF9C-4166-A52F-7F23995543D9}" destId="{CA752C81-D4F2-4021-96CD-B5BE329B9F92}" srcOrd="0" destOrd="0" presId="urn:microsoft.com/office/officeart/2005/8/layout/list1"/>
    <dgm:cxn modelId="{24C178CE-DBBB-4F9A-9759-0AF7D2280AB2}" type="presParOf" srcId="{5D0D0A97-EF9C-4166-A52F-7F23995543D9}" destId="{70C2D828-16E1-4E7F-ADD2-D2B771400BDC}" srcOrd="1" destOrd="0" presId="urn:microsoft.com/office/officeart/2005/8/layout/list1"/>
    <dgm:cxn modelId="{FB8002ED-F750-4603-947F-2D15C73B6696}" type="presParOf" srcId="{08D7D7EF-76B7-4CDC-A750-CE20C5EC45E9}" destId="{2E1F06BB-40C0-482E-9B9E-3D9E25F8212D}" srcOrd="9" destOrd="0" presId="urn:microsoft.com/office/officeart/2005/8/layout/list1"/>
    <dgm:cxn modelId="{0C438151-50D0-4C9C-93C9-063887FF8D00}" type="presParOf" srcId="{08D7D7EF-76B7-4CDC-A750-CE20C5EC45E9}" destId="{C6229F7B-E540-40D9-88E5-61DB63361BC3}" srcOrd="10" destOrd="0" presId="urn:microsoft.com/office/officeart/2005/8/layout/list1"/>
    <dgm:cxn modelId="{75715AD3-81BC-4855-940B-59ED08B28AEE}" type="presParOf" srcId="{08D7D7EF-76B7-4CDC-A750-CE20C5EC45E9}" destId="{9B46F054-A228-462B-B715-4E633B088F0A}" srcOrd="11" destOrd="0" presId="urn:microsoft.com/office/officeart/2005/8/layout/list1"/>
    <dgm:cxn modelId="{9C3AC1F9-E7CD-4000-9AB3-6730700051CA}" type="presParOf" srcId="{08D7D7EF-76B7-4CDC-A750-CE20C5EC45E9}" destId="{0A214A1C-C876-4B66-876B-396E1DD1316A}" srcOrd="12" destOrd="0" presId="urn:microsoft.com/office/officeart/2005/8/layout/list1"/>
    <dgm:cxn modelId="{3C708067-24D2-4E0E-A3C1-F14E1595BC08}" type="presParOf" srcId="{0A214A1C-C876-4B66-876B-396E1DD1316A}" destId="{9FDEE972-5FE7-47E5-84FD-4704EBD01C26}" srcOrd="0" destOrd="0" presId="urn:microsoft.com/office/officeart/2005/8/layout/list1"/>
    <dgm:cxn modelId="{1986FE54-923B-4D21-AD2A-F67847BFDBBA}" type="presParOf" srcId="{0A214A1C-C876-4B66-876B-396E1DD1316A}" destId="{A111E8C8-B161-4A51-ADF9-4158FD7EFA66}" srcOrd="1" destOrd="0" presId="urn:microsoft.com/office/officeart/2005/8/layout/list1"/>
    <dgm:cxn modelId="{94685208-D51B-4C23-98D1-30A7A93B0168}" type="presParOf" srcId="{08D7D7EF-76B7-4CDC-A750-CE20C5EC45E9}" destId="{D7044E05-2AB7-46A3-878C-BE8430BEDCC2}" srcOrd="13" destOrd="0" presId="urn:microsoft.com/office/officeart/2005/8/layout/list1"/>
    <dgm:cxn modelId="{44EF0874-04B4-4E3B-99C4-DBA886253CBB}" type="presParOf" srcId="{08D7D7EF-76B7-4CDC-A750-CE20C5EC45E9}" destId="{C31E6C41-A269-4DC1-84CB-AD6D1E8AEEF4}" srcOrd="14" destOrd="0" presId="urn:microsoft.com/office/officeart/2005/8/layout/list1"/>
    <dgm:cxn modelId="{7F8AE172-6C54-4668-A4ED-BF67D54DF845}" type="presParOf" srcId="{08D7D7EF-76B7-4CDC-A750-CE20C5EC45E9}" destId="{EA17A932-58D1-4E48-A516-D58E0BD05894}" srcOrd="15" destOrd="0" presId="urn:microsoft.com/office/officeart/2005/8/layout/list1"/>
    <dgm:cxn modelId="{448C29E0-60FF-4134-9960-3B50579B8328}" type="presParOf" srcId="{08D7D7EF-76B7-4CDC-A750-CE20C5EC45E9}" destId="{DAB966F8-BABE-456B-9158-BF45D05C21B7}" srcOrd="16" destOrd="0" presId="urn:microsoft.com/office/officeart/2005/8/layout/list1"/>
    <dgm:cxn modelId="{7F3B6977-190B-44E1-AC69-66DE305A00C6}" type="presParOf" srcId="{DAB966F8-BABE-456B-9158-BF45D05C21B7}" destId="{CDDEB338-6959-46D5-B704-5F317C3409FC}" srcOrd="0" destOrd="0" presId="urn:microsoft.com/office/officeart/2005/8/layout/list1"/>
    <dgm:cxn modelId="{F934FF77-B5AD-4E5B-AC04-A95B2B1AFC42}" type="presParOf" srcId="{DAB966F8-BABE-456B-9158-BF45D05C21B7}" destId="{B62766A0-C536-46E1-9323-7D560A54E7A6}" srcOrd="1" destOrd="0" presId="urn:microsoft.com/office/officeart/2005/8/layout/list1"/>
    <dgm:cxn modelId="{D5AF8551-C052-4C36-8871-D7AE89A97A66}" type="presParOf" srcId="{08D7D7EF-76B7-4CDC-A750-CE20C5EC45E9}" destId="{09433616-53D7-4405-A475-EB50ADE4FDB4}" srcOrd="17" destOrd="0" presId="urn:microsoft.com/office/officeart/2005/8/layout/list1"/>
    <dgm:cxn modelId="{51F85CB8-CFFA-418B-AAFC-10F25088B1F2}" type="presParOf" srcId="{08D7D7EF-76B7-4CDC-A750-CE20C5EC45E9}" destId="{30A79C4A-2C06-4425-9E1C-6B202AD79E10}" srcOrd="18" destOrd="0" presId="urn:microsoft.com/office/officeart/2005/8/layout/list1"/>
    <dgm:cxn modelId="{AD854D56-E2F4-4B54-BDB2-8A7F3FAAAFFD}" type="presParOf" srcId="{08D7D7EF-76B7-4CDC-A750-CE20C5EC45E9}" destId="{16D056F2-D8AA-4A1B-A500-9E0D80A04919}" srcOrd="19" destOrd="0" presId="urn:microsoft.com/office/officeart/2005/8/layout/list1"/>
    <dgm:cxn modelId="{8BF4E685-7F18-46CE-A2E0-E24878D06ABC}" type="presParOf" srcId="{08D7D7EF-76B7-4CDC-A750-CE20C5EC45E9}" destId="{4C7D01CA-F622-4E04-A235-8E7F6E6CEC36}" srcOrd="20" destOrd="0" presId="urn:microsoft.com/office/officeart/2005/8/layout/list1"/>
    <dgm:cxn modelId="{DEBF41C2-432A-4CBC-869C-17EA2FD5E26C}" type="presParOf" srcId="{4C7D01CA-F622-4E04-A235-8E7F6E6CEC36}" destId="{62F046EC-7E75-4B58-B70E-D98BA5501664}" srcOrd="0" destOrd="0" presId="urn:microsoft.com/office/officeart/2005/8/layout/list1"/>
    <dgm:cxn modelId="{47365DC8-0DA7-46A2-9AA5-2CFD8E48CDCC}" type="presParOf" srcId="{4C7D01CA-F622-4E04-A235-8E7F6E6CEC36}" destId="{1048A9E5-2DB7-4A91-847C-4E9F9492EF99}" srcOrd="1" destOrd="0" presId="urn:microsoft.com/office/officeart/2005/8/layout/list1"/>
    <dgm:cxn modelId="{BCA9A04F-23D1-4C1D-AE2D-CB3145F3B840}" type="presParOf" srcId="{08D7D7EF-76B7-4CDC-A750-CE20C5EC45E9}" destId="{D2B24D5B-ED63-4244-BC7A-56C9AE6FD8E0}" srcOrd="21" destOrd="0" presId="urn:microsoft.com/office/officeart/2005/8/layout/list1"/>
    <dgm:cxn modelId="{4DE482D6-DED5-4ACE-B951-20ACCF34D630}" type="presParOf" srcId="{08D7D7EF-76B7-4CDC-A750-CE20C5EC45E9}" destId="{B9C153BC-2DE0-4BED-AF30-EA5347CA0C70}" srcOrd="22" destOrd="0" presId="urn:microsoft.com/office/officeart/2005/8/layout/list1"/>
    <dgm:cxn modelId="{1BC31C25-8791-441B-B518-FBE735B7B1EB}" type="presParOf" srcId="{08D7D7EF-76B7-4CDC-A750-CE20C5EC45E9}" destId="{A0CD4D90-812E-4553-A0C9-13481C922FA8}" srcOrd="23" destOrd="0" presId="urn:microsoft.com/office/officeart/2005/8/layout/list1"/>
    <dgm:cxn modelId="{61B951F1-2577-4E2E-8FEB-B3B257761530}" type="presParOf" srcId="{08D7D7EF-76B7-4CDC-A750-CE20C5EC45E9}" destId="{D504DBBE-0337-426F-A904-206B6FB6BCE8}" srcOrd="24" destOrd="0" presId="urn:microsoft.com/office/officeart/2005/8/layout/list1"/>
    <dgm:cxn modelId="{47BEC508-A204-41A9-92A1-14A46BD7CBB6}" type="presParOf" srcId="{D504DBBE-0337-426F-A904-206B6FB6BCE8}" destId="{C045BD0C-76A3-4825-ADDE-718B824CF379}" srcOrd="0" destOrd="0" presId="urn:microsoft.com/office/officeart/2005/8/layout/list1"/>
    <dgm:cxn modelId="{31B6D844-1DF1-4453-8AB5-11581D95CD3C}" type="presParOf" srcId="{D504DBBE-0337-426F-A904-206B6FB6BCE8}" destId="{1FBD4CE3-0A62-4420-937D-D7206A8E94B7}" srcOrd="1" destOrd="0" presId="urn:microsoft.com/office/officeart/2005/8/layout/list1"/>
    <dgm:cxn modelId="{D8FB7194-ACE5-400D-9C15-37F03B93CB03}" type="presParOf" srcId="{08D7D7EF-76B7-4CDC-A750-CE20C5EC45E9}" destId="{4FC2F811-317F-4C5E-B94A-384217049175}" srcOrd="25" destOrd="0" presId="urn:microsoft.com/office/officeart/2005/8/layout/list1"/>
    <dgm:cxn modelId="{F9C638C7-BDBA-440C-9F1C-4DFC0E9DC489}" type="presParOf" srcId="{08D7D7EF-76B7-4CDC-A750-CE20C5EC45E9}" destId="{7A5F3125-2E90-449C-ABAD-130D43AA673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3" qsCatId="simple" csTypeId="urn:microsoft.com/office/officeart/2005/8/colors/accent1_2#49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/>
      <dgm:spPr/>
      <dgm:t>
        <a:bodyPr/>
        <a:lstStyle/>
        <a:p>
          <a:r>
            <a:rPr lang="en-US" sz="2800" b="0" dirty="0" smtClean="0"/>
            <a:t>IP Subnetting</a:t>
          </a:r>
          <a:endParaRPr lang="en-US" sz="2800" b="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dirty="0" smtClean="0"/>
            <a:t>Network Address Translation (NAT)</a:t>
          </a:r>
          <a:endParaRPr lang="en-US" sz="32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/>
      <dgm:spPr/>
      <dgm:t>
        <a:bodyPr/>
        <a:lstStyle/>
        <a:p>
          <a:r>
            <a:rPr lang="en-US" sz="2800" dirty="0" smtClean="0"/>
            <a:t>DNS and DHCP</a:t>
          </a:r>
          <a:endParaRPr lang="en-US" sz="28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/>
      <dgm:spPr/>
      <dgm:t>
        <a:bodyPr/>
        <a:lstStyle/>
        <a:p>
          <a:r>
            <a:rPr lang="en-US" sz="2800" dirty="0" smtClean="0"/>
            <a:t>SNMP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/>
      <dgm:spPr/>
      <dgm:t>
        <a:bodyPr/>
        <a:lstStyle/>
        <a:p>
          <a:r>
            <a:rPr lang="en-US" sz="2800" dirty="0" smtClean="0"/>
            <a:t>Multiprotocol Label Switching</a:t>
          </a:r>
          <a:endParaRPr lang="en-US" sz="24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/>
      <dgm:spPr/>
      <dgm:t>
        <a:bodyPr/>
        <a:lstStyle/>
        <a:p>
          <a:r>
            <a:rPr lang="en-US" sz="2800" dirty="0" smtClean="0"/>
            <a:t>Securing Internet Transmission</a:t>
          </a:r>
          <a:endParaRPr lang="en-US" sz="28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45006F66-8FD7-4BA8-8D5B-CF05679B7510}">
      <dgm:prSet custT="1"/>
      <dgm:spPr/>
      <dgm:t>
        <a:bodyPr/>
        <a:lstStyle/>
        <a:p>
          <a:r>
            <a:rPr lang="en-US" sz="2800" dirty="0" smtClean="0"/>
            <a:t>IPv6 Management</a:t>
          </a:r>
          <a:endParaRPr lang="en-US" sz="2800" dirty="0"/>
        </a:p>
      </dgm:t>
    </dgm:pt>
    <dgm:pt modelId="{F13C8DF7-FF95-4773-B5E9-DD45F133FD96}" type="parTrans" cxnId="{8037997E-2226-4BE0-BEAC-799C36D77268}">
      <dgm:prSet/>
      <dgm:spPr/>
      <dgm:t>
        <a:bodyPr/>
        <a:lstStyle/>
        <a:p>
          <a:endParaRPr lang="en-US"/>
        </a:p>
      </dgm:t>
    </dgm:pt>
    <dgm:pt modelId="{88678F65-0A82-43A0-967C-517FD4400002}" type="sibTrans" cxnId="{8037997E-2226-4BE0-BEAC-799C36D77268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  <dgm:t>
        <a:bodyPr/>
        <a:lstStyle/>
        <a:p>
          <a:endParaRPr lang="en-US"/>
        </a:p>
      </dgm:t>
    </dgm:pt>
    <dgm:pt modelId="{782BD966-BEB2-467D-95DB-90EBB95FF10B}" type="pres">
      <dgm:prSet presAssocID="{FDDFCEB3-D85D-41D5-BE70-F55F833AB9C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  <dgm:t>
        <a:bodyPr/>
        <a:lstStyle/>
        <a:p>
          <a:endParaRPr lang="en-US"/>
        </a:p>
      </dgm:t>
    </dgm:pt>
    <dgm:pt modelId="{035A2F41-E1AE-44ED-8F0D-1E9A56A809AA}" type="pres">
      <dgm:prSet presAssocID="{FDDFCEB3-D85D-41D5-BE70-F55F833AB9CF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2DDF-9C52-4FF2-902A-6E26DE4D7B40}" type="pres">
      <dgm:prSet presAssocID="{2C86EB79-3BC9-445C-A3CE-85562538D985}" presName="spaceBetweenRectangles" presStyleCnt="0"/>
      <dgm:spPr/>
      <dgm:t>
        <a:bodyPr/>
        <a:lstStyle/>
        <a:p>
          <a:endParaRPr lang="en-US"/>
        </a:p>
      </dgm:t>
    </dgm:pt>
    <dgm:pt modelId="{0B3F144F-8C8D-4738-90D2-EC7C3946E4A6}" type="pres">
      <dgm:prSet presAssocID="{0A081AEC-8248-4DAF-A528-AF8004ED536F}" presName="parentLin" presStyleCnt="0"/>
      <dgm:spPr/>
      <dgm:t>
        <a:bodyPr/>
        <a:lstStyle/>
        <a:p>
          <a:endParaRPr lang="en-US"/>
        </a:p>
      </dgm:t>
    </dgm:pt>
    <dgm:pt modelId="{05109C4D-C47D-4B53-9FD7-3B9155313FBC}" type="pres">
      <dgm:prSet presAssocID="{0A081AEC-8248-4DAF-A528-AF8004ED536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7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  <dgm:t>
        <a:bodyPr/>
        <a:lstStyle/>
        <a:p>
          <a:endParaRPr lang="en-US"/>
        </a:p>
      </dgm:t>
    </dgm:pt>
    <dgm:pt modelId="{E1E754EB-A47D-441E-B41B-F4699E1D1E35}" type="pres">
      <dgm:prSet presAssocID="{0A081AEC-8248-4DAF-A528-AF8004ED536F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0F1D8-5E09-4529-8BA3-904536D46B3D}" type="pres">
      <dgm:prSet presAssocID="{12799D31-3202-44D4-81A7-339C91B043D5}" presName="spaceBetweenRectangles" presStyleCnt="0"/>
      <dgm:spPr/>
      <dgm:t>
        <a:bodyPr/>
        <a:lstStyle/>
        <a:p>
          <a:endParaRPr lang="en-US"/>
        </a:p>
      </dgm:t>
    </dgm:pt>
    <dgm:pt modelId="{5D0D0A97-EF9C-4166-A52F-7F23995543D9}" type="pres">
      <dgm:prSet presAssocID="{038D6E2C-EF3B-4F45-B09F-052A2F076B8E}" presName="parentLin" presStyleCnt="0"/>
      <dgm:spPr/>
      <dgm:t>
        <a:bodyPr/>
        <a:lstStyle/>
        <a:p>
          <a:endParaRPr lang="en-US"/>
        </a:p>
      </dgm:t>
    </dgm:pt>
    <dgm:pt modelId="{CA752C81-D4F2-4021-96CD-B5BE329B9F92}" type="pres">
      <dgm:prSet presAssocID="{038D6E2C-EF3B-4F45-B09F-052A2F076B8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  <dgm:t>
        <a:bodyPr/>
        <a:lstStyle/>
        <a:p>
          <a:endParaRPr lang="en-US"/>
        </a:p>
      </dgm:t>
    </dgm:pt>
    <dgm:pt modelId="{C6229F7B-E540-40D9-88E5-61DB63361BC3}" type="pres">
      <dgm:prSet presAssocID="{038D6E2C-EF3B-4F45-B09F-052A2F076B8E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6F054-A228-462B-B715-4E633B088F0A}" type="pres">
      <dgm:prSet presAssocID="{26ED8026-FB1D-44BE-8B11-4B1D633EDF66}" presName="spaceBetweenRectangles" presStyleCnt="0"/>
      <dgm:spPr/>
      <dgm:t>
        <a:bodyPr/>
        <a:lstStyle/>
        <a:p>
          <a:endParaRPr lang="en-US"/>
        </a:p>
      </dgm:t>
    </dgm:pt>
    <dgm:pt modelId="{0A214A1C-C876-4B66-876B-396E1DD1316A}" type="pres">
      <dgm:prSet presAssocID="{05E7C54C-0668-455D-A814-C5155608753B}" presName="parentLin" presStyleCnt="0"/>
      <dgm:spPr/>
      <dgm:t>
        <a:bodyPr/>
        <a:lstStyle/>
        <a:p>
          <a:endParaRPr lang="en-US"/>
        </a:p>
      </dgm:t>
    </dgm:pt>
    <dgm:pt modelId="{9FDEE972-5FE7-47E5-84FD-4704EBD01C26}" type="pres">
      <dgm:prSet presAssocID="{05E7C54C-0668-455D-A814-C5155608753B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  <dgm:t>
        <a:bodyPr/>
        <a:lstStyle/>
        <a:p>
          <a:endParaRPr lang="en-US"/>
        </a:p>
      </dgm:t>
    </dgm:pt>
    <dgm:pt modelId="{C31E6C41-A269-4DC1-84CB-AD6D1E8AEEF4}" type="pres">
      <dgm:prSet presAssocID="{05E7C54C-0668-455D-A814-C5155608753B}" presName="childText" presStyleLbl="conFgAcc1" presStyleIdx="3" presStyleCnt="7" custLinFactNeighborX="16667" custLinFactNeighborY="682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7A932-58D1-4E48-A516-D58E0BD05894}" type="pres">
      <dgm:prSet presAssocID="{E4CA69FE-A0D2-44C6-8ACB-CE2C52119F15}" presName="spaceBetweenRectangles" presStyleCnt="0"/>
      <dgm:spPr/>
      <dgm:t>
        <a:bodyPr/>
        <a:lstStyle/>
        <a:p>
          <a:endParaRPr lang="en-US"/>
        </a:p>
      </dgm:t>
    </dgm:pt>
    <dgm:pt modelId="{DAB966F8-BABE-456B-9158-BF45D05C21B7}" type="pres">
      <dgm:prSet presAssocID="{00AF7992-F586-4076-89A1-C009EE2EB095}" presName="parentLin" presStyleCnt="0"/>
      <dgm:spPr/>
      <dgm:t>
        <a:bodyPr/>
        <a:lstStyle/>
        <a:p>
          <a:endParaRPr lang="en-US"/>
        </a:p>
      </dgm:t>
    </dgm:pt>
    <dgm:pt modelId="{CDDEB338-6959-46D5-B704-5F317C3409FC}" type="pres">
      <dgm:prSet presAssocID="{00AF7992-F586-4076-89A1-C009EE2EB095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  <dgm:t>
        <a:bodyPr/>
        <a:lstStyle/>
        <a:p>
          <a:endParaRPr lang="en-US"/>
        </a:p>
      </dgm:t>
    </dgm:pt>
    <dgm:pt modelId="{30A79C4A-2C06-4425-9E1C-6B202AD79E10}" type="pres">
      <dgm:prSet presAssocID="{00AF7992-F586-4076-89A1-C009EE2EB095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056F2-D8AA-4A1B-A500-9E0D80A04919}" type="pres">
      <dgm:prSet presAssocID="{965E6D6C-FC6E-45F4-81B6-8A1C4D470284}" presName="spaceBetweenRectangles" presStyleCnt="0"/>
      <dgm:spPr/>
      <dgm:t>
        <a:bodyPr/>
        <a:lstStyle/>
        <a:p>
          <a:endParaRPr lang="en-US"/>
        </a:p>
      </dgm:t>
    </dgm:pt>
    <dgm:pt modelId="{4C7D01CA-F622-4E04-A235-8E7F6E6CEC36}" type="pres">
      <dgm:prSet presAssocID="{734C166E-EDA5-45FF-8FAC-479636500EC8}" presName="parentLin" presStyleCnt="0"/>
      <dgm:spPr/>
      <dgm:t>
        <a:bodyPr/>
        <a:lstStyle/>
        <a:p>
          <a:endParaRPr lang="en-US"/>
        </a:p>
      </dgm:t>
    </dgm:pt>
    <dgm:pt modelId="{62F046EC-7E75-4B58-B70E-D98BA5501664}" type="pres">
      <dgm:prSet presAssocID="{734C166E-EDA5-45FF-8FAC-479636500EC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7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  <dgm:t>
        <a:bodyPr/>
        <a:lstStyle/>
        <a:p>
          <a:endParaRPr lang="en-US"/>
        </a:p>
      </dgm:t>
    </dgm:pt>
    <dgm:pt modelId="{B9C153BC-2DE0-4BED-AF30-EA5347CA0C70}" type="pres">
      <dgm:prSet presAssocID="{734C166E-EDA5-45FF-8FAC-479636500EC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D4D90-812E-4553-A0C9-13481C922FA8}" type="pres">
      <dgm:prSet presAssocID="{EDBE3A90-9FC8-4486-B82E-01FB3341A5CE}" presName="spaceBetweenRectangles" presStyleCnt="0"/>
      <dgm:spPr/>
      <dgm:t>
        <a:bodyPr/>
        <a:lstStyle/>
        <a:p>
          <a:endParaRPr lang="en-US"/>
        </a:p>
      </dgm:t>
    </dgm:pt>
    <dgm:pt modelId="{D504DBBE-0337-426F-A904-206B6FB6BCE8}" type="pres">
      <dgm:prSet presAssocID="{45006F66-8FD7-4BA8-8D5B-CF05679B7510}" presName="parentLin" presStyleCnt="0"/>
      <dgm:spPr/>
      <dgm:t>
        <a:bodyPr/>
        <a:lstStyle/>
        <a:p>
          <a:endParaRPr lang="en-US"/>
        </a:p>
      </dgm:t>
    </dgm:pt>
    <dgm:pt modelId="{C045BD0C-76A3-4825-ADDE-718B824CF379}" type="pres">
      <dgm:prSet presAssocID="{45006F66-8FD7-4BA8-8D5B-CF05679B7510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1FBD4CE3-0A62-4420-937D-D7206A8E94B7}" type="pres">
      <dgm:prSet presAssocID="{45006F66-8FD7-4BA8-8D5B-CF05679B7510}" presName="parentText" presStyleLbl="node1" presStyleIdx="6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2F811-317F-4C5E-B94A-384217049175}" type="pres">
      <dgm:prSet presAssocID="{45006F66-8FD7-4BA8-8D5B-CF05679B7510}" presName="negativeSpace" presStyleCnt="0"/>
      <dgm:spPr/>
      <dgm:t>
        <a:bodyPr/>
        <a:lstStyle/>
        <a:p>
          <a:endParaRPr lang="en-US"/>
        </a:p>
      </dgm:t>
    </dgm:pt>
    <dgm:pt modelId="{7A5F3125-2E90-449C-ABAD-130D43AA673C}" type="pres">
      <dgm:prSet presAssocID="{45006F66-8FD7-4BA8-8D5B-CF05679B7510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100A4F-D45E-4F9A-99BC-3E2672585918}" type="presOf" srcId="{0A081AEC-8248-4DAF-A528-AF8004ED536F}" destId="{05109C4D-C47D-4B53-9FD7-3B9155313FBC}" srcOrd="0" destOrd="0" presId="urn:microsoft.com/office/officeart/2005/8/layout/list1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76034890-6CA5-4713-9F18-022A51280E49}" type="presOf" srcId="{734C166E-EDA5-45FF-8FAC-479636500EC8}" destId="{1048A9E5-2DB7-4A91-847C-4E9F9492EF99}" srcOrd="1" destOrd="0" presId="urn:microsoft.com/office/officeart/2005/8/layout/list1"/>
    <dgm:cxn modelId="{8452F99B-A521-4C0A-B7F4-80393B5212D0}" type="presOf" srcId="{05E7C54C-0668-455D-A814-C5155608753B}" destId="{A111E8C8-B161-4A51-ADF9-4158FD7EFA66}" srcOrd="1" destOrd="0" presId="urn:microsoft.com/office/officeart/2005/8/layout/list1"/>
    <dgm:cxn modelId="{8037997E-2226-4BE0-BEAC-799C36D77268}" srcId="{440C20CC-C996-45B9-A5B6-EBBB57CEA719}" destId="{45006F66-8FD7-4BA8-8D5B-CF05679B7510}" srcOrd="6" destOrd="0" parTransId="{F13C8DF7-FF95-4773-B5E9-DD45F133FD96}" sibTransId="{88678F65-0A82-43A0-967C-517FD4400002}"/>
    <dgm:cxn modelId="{70C268BD-57F6-4C42-8174-1FA8D4F4EE83}" type="presOf" srcId="{038D6E2C-EF3B-4F45-B09F-052A2F076B8E}" destId="{CA752C81-D4F2-4021-96CD-B5BE329B9F92}" srcOrd="0" destOrd="0" presId="urn:microsoft.com/office/officeart/2005/8/layout/list1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4F0D2A85-F52E-4E25-9C26-D26D628795A1}" type="presOf" srcId="{45006F66-8FD7-4BA8-8D5B-CF05679B7510}" destId="{C045BD0C-76A3-4825-ADDE-718B824CF379}" srcOrd="0" destOrd="0" presId="urn:microsoft.com/office/officeart/2005/8/layout/list1"/>
    <dgm:cxn modelId="{51787443-DCF3-48CD-B23E-7BF7E5A05C43}" type="presOf" srcId="{FDDFCEB3-D85D-41D5-BE70-F55F833AB9CF}" destId="{782BD966-BEB2-467D-95DB-90EBB95FF10B}" srcOrd="0" destOrd="0" presId="urn:microsoft.com/office/officeart/2005/8/layout/list1"/>
    <dgm:cxn modelId="{1CD9C3ED-0293-4D64-8E49-18342FC842B7}" type="presOf" srcId="{05E7C54C-0668-455D-A814-C5155608753B}" destId="{9FDEE972-5FE7-47E5-84FD-4704EBD01C26}" srcOrd="0" destOrd="0" presId="urn:microsoft.com/office/officeart/2005/8/layout/list1"/>
    <dgm:cxn modelId="{ED9428B0-A868-4146-93E1-7CE71DD74179}" type="presOf" srcId="{45006F66-8FD7-4BA8-8D5B-CF05679B7510}" destId="{1FBD4CE3-0A62-4420-937D-D7206A8E94B7}" srcOrd="1" destOrd="0" presId="urn:microsoft.com/office/officeart/2005/8/layout/list1"/>
    <dgm:cxn modelId="{45A6A81F-9AB1-400F-8788-7E1C490A3C27}" type="presOf" srcId="{038D6E2C-EF3B-4F45-B09F-052A2F076B8E}" destId="{70C2D828-16E1-4E7F-ADD2-D2B771400BDC}" srcOrd="1" destOrd="0" presId="urn:microsoft.com/office/officeart/2005/8/layout/list1"/>
    <dgm:cxn modelId="{A633A7BF-2A4B-4654-AC6D-2D11D84EA440}" type="presOf" srcId="{00AF7992-F586-4076-89A1-C009EE2EB095}" destId="{B62766A0-C536-46E1-9323-7D560A54E7A6}" srcOrd="1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EC30EADE-88B6-409B-89C9-914E1FB89811}" type="presOf" srcId="{00AF7992-F586-4076-89A1-C009EE2EB095}" destId="{CDDEB338-6959-46D5-B704-5F317C3409FC}" srcOrd="0" destOrd="0" presId="urn:microsoft.com/office/officeart/2005/8/layout/list1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B6A22ACB-7AE6-423F-A747-7957CD1E22C0}" type="presOf" srcId="{FDDFCEB3-D85D-41D5-BE70-F55F833AB9CF}" destId="{99BCB51E-A37A-4EB3-AB4C-A979A8A01F38}" srcOrd="1" destOrd="0" presId="urn:microsoft.com/office/officeart/2005/8/layout/list1"/>
    <dgm:cxn modelId="{69295FC6-3110-4EE7-9ABF-8A5385FE61FA}" type="presOf" srcId="{734C166E-EDA5-45FF-8FAC-479636500EC8}" destId="{62F046EC-7E75-4B58-B70E-D98BA5501664}" srcOrd="0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099433EF-192B-4F43-8ACE-DA887C5EFBE5}" type="presOf" srcId="{440C20CC-C996-45B9-A5B6-EBBB57CEA719}" destId="{08D7D7EF-76B7-4CDC-A750-CE20C5EC45E9}" srcOrd="0" destOrd="0" presId="urn:microsoft.com/office/officeart/2005/8/layout/list1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B7737960-9976-45D1-9132-82A0327FB440}" type="presOf" srcId="{0A081AEC-8248-4DAF-A528-AF8004ED536F}" destId="{6816AD51-5A02-4278-9D16-501A620036D8}" srcOrd="1" destOrd="0" presId="urn:microsoft.com/office/officeart/2005/8/layout/list1"/>
    <dgm:cxn modelId="{FD9DC89A-EF0D-45CD-AC1E-1CD4E44620DC}" type="presParOf" srcId="{08D7D7EF-76B7-4CDC-A750-CE20C5EC45E9}" destId="{F4BCA5B3-CF4D-4CBB-A57A-5BFDD6A2E2B7}" srcOrd="0" destOrd="0" presId="urn:microsoft.com/office/officeart/2005/8/layout/list1"/>
    <dgm:cxn modelId="{E5BC81A1-7F5C-4234-A559-2EB0A30E5F34}" type="presParOf" srcId="{F4BCA5B3-CF4D-4CBB-A57A-5BFDD6A2E2B7}" destId="{782BD966-BEB2-467D-95DB-90EBB95FF10B}" srcOrd="0" destOrd="0" presId="urn:microsoft.com/office/officeart/2005/8/layout/list1"/>
    <dgm:cxn modelId="{877C40A2-F3BD-4B7A-8A5A-C9DF32B83E77}" type="presParOf" srcId="{F4BCA5B3-CF4D-4CBB-A57A-5BFDD6A2E2B7}" destId="{99BCB51E-A37A-4EB3-AB4C-A979A8A01F38}" srcOrd="1" destOrd="0" presId="urn:microsoft.com/office/officeart/2005/8/layout/list1"/>
    <dgm:cxn modelId="{11F0193E-B246-4A23-AC7B-B1E0D8AD62BB}" type="presParOf" srcId="{08D7D7EF-76B7-4CDC-A750-CE20C5EC45E9}" destId="{DDAB02D1-C264-4B0C-80D7-C8835D57F01C}" srcOrd="1" destOrd="0" presId="urn:microsoft.com/office/officeart/2005/8/layout/list1"/>
    <dgm:cxn modelId="{DDE02B3D-2676-4700-8990-EC4881A29F7C}" type="presParOf" srcId="{08D7D7EF-76B7-4CDC-A750-CE20C5EC45E9}" destId="{035A2F41-E1AE-44ED-8F0D-1E9A56A809AA}" srcOrd="2" destOrd="0" presId="urn:microsoft.com/office/officeart/2005/8/layout/list1"/>
    <dgm:cxn modelId="{A97C59D6-6D9B-4A52-B1DA-A87B0BA897B9}" type="presParOf" srcId="{08D7D7EF-76B7-4CDC-A750-CE20C5EC45E9}" destId="{3CB82DDF-9C52-4FF2-902A-6E26DE4D7B40}" srcOrd="3" destOrd="0" presId="urn:microsoft.com/office/officeart/2005/8/layout/list1"/>
    <dgm:cxn modelId="{D7BEE5EC-DDEB-4FCD-874D-EA6D4BD1B6A0}" type="presParOf" srcId="{08D7D7EF-76B7-4CDC-A750-CE20C5EC45E9}" destId="{0B3F144F-8C8D-4738-90D2-EC7C3946E4A6}" srcOrd="4" destOrd="0" presId="urn:microsoft.com/office/officeart/2005/8/layout/list1"/>
    <dgm:cxn modelId="{4E525EEC-41CA-44F8-A077-2D57612AE1ED}" type="presParOf" srcId="{0B3F144F-8C8D-4738-90D2-EC7C3946E4A6}" destId="{05109C4D-C47D-4B53-9FD7-3B9155313FBC}" srcOrd="0" destOrd="0" presId="urn:microsoft.com/office/officeart/2005/8/layout/list1"/>
    <dgm:cxn modelId="{F0984A92-B5D0-4680-87ED-0073F682DFE5}" type="presParOf" srcId="{0B3F144F-8C8D-4738-90D2-EC7C3946E4A6}" destId="{6816AD51-5A02-4278-9D16-501A620036D8}" srcOrd="1" destOrd="0" presId="urn:microsoft.com/office/officeart/2005/8/layout/list1"/>
    <dgm:cxn modelId="{8DA8FA5E-09E3-43C1-B593-AB86D7485151}" type="presParOf" srcId="{08D7D7EF-76B7-4CDC-A750-CE20C5EC45E9}" destId="{1E1D4528-6BD7-4D8F-B6DF-B97F1D510D61}" srcOrd="5" destOrd="0" presId="urn:microsoft.com/office/officeart/2005/8/layout/list1"/>
    <dgm:cxn modelId="{0B67F0BB-166A-42F8-AE1A-B6105DF82211}" type="presParOf" srcId="{08D7D7EF-76B7-4CDC-A750-CE20C5EC45E9}" destId="{E1E754EB-A47D-441E-B41B-F4699E1D1E35}" srcOrd="6" destOrd="0" presId="urn:microsoft.com/office/officeart/2005/8/layout/list1"/>
    <dgm:cxn modelId="{C2CE62F3-45C2-461F-A3E4-64E863571F6D}" type="presParOf" srcId="{08D7D7EF-76B7-4CDC-A750-CE20C5EC45E9}" destId="{55F0F1D8-5E09-4529-8BA3-904536D46B3D}" srcOrd="7" destOrd="0" presId="urn:microsoft.com/office/officeart/2005/8/layout/list1"/>
    <dgm:cxn modelId="{1302E6A5-4C43-4069-9A1F-F107102848BC}" type="presParOf" srcId="{08D7D7EF-76B7-4CDC-A750-CE20C5EC45E9}" destId="{5D0D0A97-EF9C-4166-A52F-7F23995543D9}" srcOrd="8" destOrd="0" presId="urn:microsoft.com/office/officeart/2005/8/layout/list1"/>
    <dgm:cxn modelId="{E8DA8BBA-E269-40DD-9BE7-EDC3E46BFD4D}" type="presParOf" srcId="{5D0D0A97-EF9C-4166-A52F-7F23995543D9}" destId="{CA752C81-D4F2-4021-96CD-B5BE329B9F92}" srcOrd="0" destOrd="0" presId="urn:microsoft.com/office/officeart/2005/8/layout/list1"/>
    <dgm:cxn modelId="{056DB545-B791-4260-9CEA-CBEF91BE2241}" type="presParOf" srcId="{5D0D0A97-EF9C-4166-A52F-7F23995543D9}" destId="{70C2D828-16E1-4E7F-ADD2-D2B771400BDC}" srcOrd="1" destOrd="0" presId="urn:microsoft.com/office/officeart/2005/8/layout/list1"/>
    <dgm:cxn modelId="{3F94F08A-3464-4BF1-9BB3-EEA25DC4BC7C}" type="presParOf" srcId="{08D7D7EF-76B7-4CDC-A750-CE20C5EC45E9}" destId="{2E1F06BB-40C0-482E-9B9E-3D9E25F8212D}" srcOrd="9" destOrd="0" presId="urn:microsoft.com/office/officeart/2005/8/layout/list1"/>
    <dgm:cxn modelId="{B6EE724E-DE2C-4DA7-AEAC-3212053A3D29}" type="presParOf" srcId="{08D7D7EF-76B7-4CDC-A750-CE20C5EC45E9}" destId="{C6229F7B-E540-40D9-88E5-61DB63361BC3}" srcOrd="10" destOrd="0" presId="urn:microsoft.com/office/officeart/2005/8/layout/list1"/>
    <dgm:cxn modelId="{14BBD53F-E3F8-42C8-96CA-3566AC930DA8}" type="presParOf" srcId="{08D7D7EF-76B7-4CDC-A750-CE20C5EC45E9}" destId="{9B46F054-A228-462B-B715-4E633B088F0A}" srcOrd="11" destOrd="0" presId="urn:microsoft.com/office/officeart/2005/8/layout/list1"/>
    <dgm:cxn modelId="{F2071F9E-365B-4FC9-B1ED-8299DFD381F3}" type="presParOf" srcId="{08D7D7EF-76B7-4CDC-A750-CE20C5EC45E9}" destId="{0A214A1C-C876-4B66-876B-396E1DD1316A}" srcOrd="12" destOrd="0" presId="urn:microsoft.com/office/officeart/2005/8/layout/list1"/>
    <dgm:cxn modelId="{598D1EBC-4D92-456C-A407-05464145A005}" type="presParOf" srcId="{0A214A1C-C876-4B66-876B-396E1DD1316A}" destId="{9FDEE972-5FE7-47E5-84FD-4704EBD01C26}" srcOrd="0" destOrd="0" presId="urn:microsoft.com/office/officeart/2005/8/layout/list1"/>
    <dgm:cxn modelId="{98E0D008-5A3B-483C-BBF1-58950DDB2DE4}" type="presParOf" srcId="{0A214A1C-C876-4B66-876B-396E1DD1316A}" destId="{A111E8C8-B161-4A51-ADF9-4158FD7EFA66}" srcOrd="1" destOrd="0" presId="urn:microsoft.com/office/officeart/2005/8/layout/list1"/>
    <dgm:cxn modelId="{39300231-A9C7-4BD6-A5E1-CC77839BAE75}" type="presParOf" srcId="{08D7D7EF-76B7-4CDC-A750-CE20C5EC45E9}" destId="{D7044E05-2AB7-46A3-878C-BE8430BEDCC2}" srcOrd="13" destOrd="0" presId="urn:microsoft.com/office/officeart/2005/8/layout/list1"/>
    <dgm:cxn modelId="{D87E3518-7045-409B-8F51-6834C348ACB3}" type="presParOf" srcId="{08D7D7EF-76B7-4CDC-A750-CE20C5EC45E9}" destId="{C31E6C41-A269-4DC1-84CB-AD6D1E8AEEF4}" srcOrd="14" destOrd="0" presId="urn:microsoft.com/office/officeart/2005/8/layout/list1"/>
    <dgm:cxn modelId="{7087FEF0-A326-4A0A-9355-550D8270144D}" type="presParOf" srcId="{08D7D7EF-76B7-4CDC-A750-CE20C5EC45E9}" destId="{EA17A932-58D1-4E48-A516-D58E0BD05894}" srcOrd="15" destOrd="0" presId="urn:microsoft.com/office/officeart/2005/8/layout/list1"/>
    <dgm:cxn modelId="{C374C58B-28A3-453A-AAB1-CACE8FD1100F}" type="presParOf" srcId="{08D7D7EF-76B7-4CDC-A750-CE20C5EC45E9}" destId="{DAB966F8-BABE-456B-9158-BF45D05C21B7}" srcOrd="16" destOrd="0" presId="urn:microsoft.com/office/officeart/2005/8/layout/list1"/>
    <dgm:cxn modelId="{AC67CAD4-7762-4CE7-8311-53FD10589976}" type="presParOf" srcId="{DAB966F8-BABE-456B-9158-BF45D05C21B7}" destId="{CDDEB338-6959-46D5-B704-5F317C3409FC}" srcOrd="0" destOrd="0" presId="urn:microsoft.com/office/officeart/2005/8/layout/list1"/>
    <dgm:cxn modelId="{10C39EC7-67B1-4E57-817C-564F5B504D74}" type="presParOf" srcId="{DAB966F8-BABE-456B-9158-BF45D05C21B7}" destId="{B62766A0-C536-46E1-9323-7D560A54E7A6}" srcOrd="1" destOrd="0" presId="urn:microsoft.com/office/officeart/2005/8/layout/list1"/>
    <dgm:cxn modelId="{FDA8CD89-F813-412B-9010-A11867CB6860}" type="presParOf" srcId="{08D7D7EF-76B7-4CDC-A750-CE20C5EC45E9}" destId="{09433616-53D7-4405-A475-EB50ADE4FDB4}" srcOrd="17" destOrd="0" presId="urn:microsoft.com/office/officeart/2005/8/layout/list1"/>
    <dgm:cxn modelId="{1477D12E-2B50-43FF-8B59-2CBD3A7175DC}" type="presParOf" srcId="{08D7D7EF-76B7-4CDC-A750-CE20C5EC45E9}" destId="{30A79C4A-2C06-4425-9E1C-6B202AD79E10}" srcOrd="18" destOrd="0" presId="urn:microsoft.com/office/officeart/2005/8/layout/list1"/>
    <dgm:cxn modelId="{E85D7230-DFDE-4458-9DC3-E9799EA912BC}" type="presParOf" srcId="{08D7D7EF-76B7-4CDC-A750-CE20C5EC45E9}" destId="{16D056F2-D8AA-4A1B-A500-9E0D80A04919}" srcOrd="19" destOrd="0" presId="urn:microsoft.com/office/officeart/2005/8/layout/list1"/>
    <dgm:cxn modelId="{318FB8C9-551D-4BE2-A5A8-35AF63D76707}" type="presParOf" srcId="{08D7D7EF-76B7-4CDC-A750-CE20C5EC45E9}" destId="{4C7D01CA-F622-4E04-A235-8E7F6E6CEC36}" srcOrd="20" destOrd="0" presId="urn:microsoft.com/office/officeart/2005/8/layout/list1"/>
    <dgm:cxn modelId="{624458E3-C90F-4945-B751-9D2523880935}" type="presParOf" srcId="{4C7D01CA-F622-4E04-A235-8E7F6E6CEC36}" destId="{62F046EC-7E75-4B58-B70E-D98BA5501664}" srcOrd="0" destOrd="0" presId="urn:microsoft.com/office/officeart/2005/8/layout/list1"/>
    <dgm:cxn modelId="{B9646679-CCC0-49FD-B149-B12EB3056998}" type="presParOf" srcId="{4C7D01CA-F622-4E04-A235-8E7F6E6CEC36}" destId="{1048A9E5-2DB7-4A91-847C-4E9F9492EF99}" srcOrd="1" destOrd="0" presId="urn:microsoft.com/office/officeart/2005/8/layout/list1"/>
    <dgm:cxn modelId="{2714692A-CAB5-4FF8-B6E3-C7C32B6A5E85}" type="presParOf" srcId="{08D7D7EF-76B7-4CDC-A750-CE20C5EC45E9}" destId="{D2B24D5B-ED63-4244-BC7A-56C9AE6FD8E0}" srcOrd="21" destOrd="0" presId="urn:microsoft.com/office/officeart/2005/8/layout/list1"/>
    <dgm:cxn modelId="{704B74F2-E23F-4592-8592-186D9BDDFF84}" type="presParOf" srcId="{08D7D7EF-76B7-4CDC-A750-CE20C5EC45E9}" destId="{B9C153BC-2DE0-4BED-AF30-EA5347CA0C70}" srcOrd="22" destOrd="0" presId="urn:microsoft.com/office/officeart/2005/8/layout/list1"/>
    <dgm:cxn modelId="{3DD11BC1-160C-4B7E-9E34-B018E210BED4}" type="presParOf" srcId="{08D7D7EF-76B7-4CDC-A750-CE20C5EC45E9}" destId="{A0CD4D90-812E-4553-A0C9-13481C922FA8}" srcOrd="23" destOrd="0" presId="urn:microsoft.com/office/officeart/2005/8/layout/list1"/>
    <dgm:cxn modelId="{8BA413BC-FC52-4827-9C92-31F66523925B}" type="presParOf" srcId="{08D7D7EF-76B7-4CDC-A750-CE20C5EC45E9}" destId="{D504DBBE-0337-426F-A904-206B6FB6BCE8}" srcOrd="24" destOrd="0" presId="urn:microsoft.com/office/officeart/2005/8/layout/list1"/>
    <dgm:cxn modelId="{A8822062-BCB2-49CD-BF89-BD1354C8D2E0}" type="presParOf" srcId="{D504DBBE-0337-426F-A904-206B6FB6BCE8}" destId="{C045BD0C-76A3-4825-ADDE-718B824CF379}" srcOrd="0" destOrd="0" presId="urn:microsoft.com/office/officeart/2005/8/layout/list1"/>
    <dgm:cxn modelId="{8E762F83-89E5-4722-9171-8A07FD0433D3}" type="presParOf" srcId="{D504DBBE-0337-426F-A904-206B6FB6BCE8}" destId="{1FBD4CE3-0A62-4420-937D-D7206A8E94B7}" srcOrd="1" destOrd="0" presId="urn:microsoft.com/office/officeart/2005/8/layout/list1"/>
    <dgm:cxn modelId="{E036B0CD-465C-4F64-A9A8-B6DD0C594615}" type="presParOf" srcId="{08D7D7EF-76B7-4CDC-A750-CE20C5EC45E9}" destId="{4FC2F811-317F-4C5E-B94A-384217049175}" srcOrd="25" destOrd="0" presId="urn:microsoft.com/office/officeart/2005/8/layout/list1"/>
    <dgm:cxn modelId="{62E72AB3-3355-425D-ADDF-468A9B715ED0}" type="presParOf" srcId="{08D7D7EF-76B7-4CDC-A750-CE20C5EC45E9}" destId="{7A5F3125-2E90-449C-ABAD-130D43AA673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0C20CC-C996-45B9-A5B6-EBBB57CEA719}" type="doc">
      <dgm:prSet loTypeId="urn:microsoft.com/office/officeart/2005/8/layout/list1" loCatId="list" qsTypeId="urn:microsoft.com/office/officeart/2005/8/quickstyle/simple3" qsCatId="simple" csTypeId="urn:microsoft.com/office/officeart/2005/8/colors/accent1_2#49" csCatId="accent1" phldr="1"/>
      <dgm:spPr/>
      <dgm:t>
        <a:bodyPr/>
        <a:lstStyle/>
        <a:p>
          <a:endParaRPr lang="en-US"/>
        </a:p>
      </dgm:t>
    </dgm:pt>
    <dgm:pt modelId="{FDDFCEB3-D85D-41D5-BE70-F55F833AB9CF}">
      <dgm:prSet phldrT="[Text]" custT="1"/>
      <dgm:spPr/>
      <dgm:t>
        <a:bodyPr/>
        <a:lstStyle/>
        <a:p>
          <a:r>
            <a:rPr lang="en-US" sz="2800" b="0" dirty="0" smtClean="0"/>
            <a:t>IP Subnetting</a:t>
          </a:r>
          <a:endParaRPr lang="en-US" sz="2800" b="0" dirty="0"/>
        </a:p>
      </dgm:t>
    </dgm:pt>
    <dgm:pt modelId="{CCCB0384-93E7-4507-BE99-B649FF9F8AC0}" type="parTrans" cxnId="{C4ADD700-A771-4140-9F03-38BF5FCB0264}">
      <dgm:prSet/>
      <dgm:spPr/>
      <dgm:t>
        <a:bodyPr/>
        <a:lstStyle/>
        <a:p>
          <a:endParaRPr lang="en-US"/>
        </a:p>
      </dgm:t>
    </dgm:pt>
    <dgm:pt modelId="{2C86EB79-3BC9-445C-A3CE-85562538D985}" type="sibTrans" cxnId="{C4ADD700-A771-4140-9F03-38BF5FCB0264}">
      <dgm:prSet/>
      <dgm:spPr/>
      <dgm:t>
        <a:bodyPr/>
        <a:lstStyle/>
        <a:p>
          <a:endParaRPr lang="en-US"/>
        </a:p>
      </dgm:t>
    </dgm:pt>
    <dgm:pt modelId="{0A081AEC-8248-4DAF-A528-AF8004ED536F}">
      <dgm:prSet phldrT="[Text]" custT="1"/>
      <dgm:spPr/>
      <dgm:t>
        <a:bodyPr/>
        <a:lstStyle/>
        <a:p>
          <a:r>
            <a:rPr lang="en-US" sz="2800" dirty="0" smtClean="0"/>
            <a:t>Network Address Translation (NAT)</a:t>
          </a:r>
          <a:endParaRPr lang="en-US" sz="2800" dirty="0"/>
        </a:p>
      </dgm:t>
    </dgm:pt>
    <dgm:pt modelId="{89839BC7-D5B3-4DA7-97D8-7D68B384E422}" type="parTrans" cxnId="{2E57BA3D-0C92-49AF-A315-4620DAE19B50}">
      <dgm:prSet/>
      <dgm:spPr/>
      <dgm:t>
        <a:bodyPr/>
        <a:lstStyle/>
        <a:p>
          <a:endParaRPr lang="en-US"/>
        </a:p>
      </dgm:t>
    </dgm:pt>
    <dgm:pt modelId="{12799D31-3202-44D4-81A7-339C91B043D5}" type="sibTrans" cxnId="{2E57BA3D-0C92-49AF-A315-4620DAE19B50}">
      <dgm:prSet/>
      <dgm:spPr/>
      <dgm:t>
        <a:bodyPr/>
        <a:lstStyle/>
        <a:p>
          <a:endParaRPr lang="en-US"/>
        </a:p>
      </dgm:t>
    </dgm:pt>
    <dgm:pt modelId="{038D6E2C-EF3B-4F45-B09F-052A2F076B8E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3200" dirty="0" smtClean="0"/>
            <a:t>DNS and DHCP</a:t>
          </a:r>
          <a:endParaRPr lang="en-US" sz="3200" dirty="0"/>
        </a:p>
      </dgm:t>
    </dgm:pt>
    <dgm:pt modelId="{BB2376E0-31CC-4E89-A075-3566974CC180}" type="parTrans" cxnId="{E5B3FA3C-48C9-4892-95D3-9381C1687DC9}">
      <dgm:prSet/>
      <dgm:spPr/>
      <dgm:t>
        <a:bodyPr/>
        <a:lstStyle/>
        <a:p>
          <a:endParaRPr lang="en-US"/>
        </a:p>
      </dgm:t>
    </dgm:pt>
    <dgm:pt modelId="{26ED8026-FB1D-44BE-8B11-4B1D633EDF66}" type="sibTrans" cxnId="{E5B3FA3C-48C9-4892-95D3-9381C1687DC9}">
      <dgm:prSet/>
      <dgm:spPr/>
      <dgm:t>
        <a:bodyPr/>
        <a:lstStyle/>
        <a:p>
          <a:endParaRPr lang="en-US"/>
        </a:p>
      </dgm:t>
    </dgm:pt>
    <dgm:pt modelId="{05E7C54C-0668-455D-A814-C5155608753B}">
      <dgm:prSet custT="1"/>
      <dgm:spPr/>
      <dgm:t>
        <a:bodyPr/>
        <a:lstStyle/>
        <a:p>
          <a:r>
            <a:rPr lang="en-US" sz="2800" dirty="0" smtClean="0"/>
            <a:t>SNMP</a:t>
          </a:r>
          <a:endParaRPr lang="en-US" sz="2800" dirty="0"/>
        </a:p>
      </dgm:t>
    </dgm:pt>
    <dgm:pt modelId="{BB49CBBD-12A1-4194-BD01-31C83CC6D34F}" type="parTrans" cxnId="{52CF4326-883F-4D64-BB39-7C1901229B37}">
      <dgm:prSet/>
      <dgm:spPr/>
      <dgm:t>
        <a:bodyPr/>
        <a:lstStyle/>
        <a:p>
          <a:endParaRPr lang="en-US"/>
        </a:p>
      </dgm:t>
    </dgm:pt>
    <dgm:pt modelId="{E4CA69FE-A0D2-44C6-8ACB-CE2C52119F15}" type="sibTrans" cxnId="{52CF4326-883F-4D64-BB39-7C1901229B37}">
      <dgm:prSet/>
      <dgm:spPr/>
      <dgm:t>
        <a:bodyPr/>
        <a:lstStyle/>
        <a:p>
          <a:endParaRPr lang="en-US"/>
        </a:p>
      </dgm:t>
    </dgm:pt>
    <dgm:pt modelId="{00AF7992-F586-4076-89A1-C009EE2EB095}">
      <dgm:prSet custT="1"/>
      <dgm:spPr/>
      <dgm:t>
        <a:bodyPr/>
        <a:lstStyle/>
        <a:p>
          <a:r>
            <a:rPr lang="en-US" sz="2800" dirty="0" smtClean="0"/>
            <a:t>Multiprotocol Label Switching</a:t>
          </a:r>
          <a:endParaRPr lang="en-US" sz="2400" dirty="0"/>
        </a:p>
      </dgm:t>
    </dgm:pt>
    <dgm:pt modelId="{C6276DF3-7AC5-4847-B319-64723ACA2BD6}" type="parTrans" cxnId="{56C9718B-54AA-4034-A51B-27B8E030536C}">
      <dgm:prSet/>
      <dgm:spPr/>
      <dgm:t>
        <a:bodyPr/>
        <a:lstStyle/>
        <a:p>
          <a:endParaRPr lang="en-US"/>
        </a:p>
      </dgm:t>
    </dgm:pt>
    <dgm:pt modelId="{965E6D6C-FC6E-45F4-81B6-8A1C4D470284}" type="sibTrans" cxnId="{56C9718B-54AA-4034-A51B-27B8E030536C}">
      <dgm:prSet/>
      <dgm:spPr/>
      <dgm:t>
        <a:bodyPr/>
        <a:lstStyle/>
        <a:p>
          <a:endParaRPr lang="en-US"/>
        </a:p>
      </dgm:t>
    </dgm:pt>
    <dgm:pt modelId="{734C166E-EDA5-45FF-8FAC-479636500EC8}">
      <dgm:prSet custT="1"/>
      <dgm:spPr/>
      <dgm:t>
        <a:bodyPr/>
        <a:lstStyle/>
        <a:p>
          <a:r>
            <a:rPr lang="en-US" sz="2800" dirty="0" smtClean="0"/>
            <a:t>Securing Internet Transmission</a:t>
          </a:r>
          <a:endParaRPr lang="en-US" sz="2800" dirty="0"/>
        </a:p>
      </dgm:t>
    </dgm:pt>
    <dgm:pt modelId="{571944A3-06F5-408D-88EA-950B6A023211}" type="parTrans" cxnId="{08E5B56B-4200-42EA-A273-1179F51DBB12}">
      <dgm:prSet/>
      <dgm:spPr/>
      <dgm:t>
        <a:bodyPr/>
        <a:lstStyle/>
        <a:p>
          <a:endParaRPr lang="en-US"/>
        </a:p>
      </dgm:t>
    </dgm:pt>
    <dgm:pt modelId="{EDBE3A90-9FC8-4486-B82E-01FB3341A5CE}" type="sibTrans" cxnId="{08E5B56B-4200-42EA-A273-1179F51DBB12}">
      <dgm:prSet/>
      <dgm:spPr/>
      <dgm:t>
        <a:bodyPr/>
        <a:lstStyle/>
        <a:p>
          <a:endParaRPr lang="en-US"/>
        </a:p>
      </dgm:t>
    </dgm:pt>
    <dgm:pt modelId="{45006F66-8FD7-4BA8-8D5B-CF05679B7510}">
      <dgm:prSet custT="1"/>
      <dgm:spPr/>
      <dgm:t>
        <a:bodyPr/>
        <a:lstStyle/>
        <a:p>
          <a:r>
            <a:rPr lang="en-US" sz="2800" dirty="0" smtClean="0"/>
            <a:t>IPv6 Management</a:t>
          </a:r>
          <a:endParaRPr lang="en-US" sz="2800" dirty="0"/>
        </a:p>
      </dgm:t>
    </dgm:pt>
    <dgm:pt modelId="{F13C8DF7-FF95-4773-B5E9-DD45F133FD96}" type="parTrans" cxnId="{8037997E-2226-4BE0-BEAC-799C36D77268}">
      <dgm:prSet/>
      <dgm:spPr/>
      <dgm:t>
        <a:bodyPr/>
        <a:lstStyle/>
        <a:p>
          <a:endParaRPr lang="en-US"/>
        </a:p>
      </dgm:t>
    </dgm:pt>
    <dgm:pt modelId="{88678F65-0A82-43A0-967C-517FD4400002}" type="sibTrans" cxnId="{8037997E-2226-4BE0-BEAC-799C36D77268}">
      <dgm:prSet/>
      <dgm:spPr/>
      <dgm:t>
        <a:bodyPr/>
        <a:lstStyle/>
        <a:p>
          <a:endParaRPr lang="en-US"/>
        </a:p>
      </dgm:t>
    </dgm:pt>
    <dgm:pt modelId="{08D7D7EF-76B7-4CDC-A750-CE20C5EC45E9}" type="pres">
      <dgm:prSet presAssocID="{440C20CC-C996-45B9-A5B6-EBBB57CEA71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CA5B3-CF4D-4CBB-A57A-5BFDD6A2E2B7}" type="pres">
      <dgm:prSet presAssocID="{FDDFCEB3-D85D-41D5-BE70-F55F833AB9CF}" presName="parentLin" presStyleCnt="0"/>
      <dgm:spPr/>
      <dgm:t>
        <a:bodyPr/>
        <a:lstStyle/>
        <a:p>
          <a:endParaRPr lang="en-US"/>
        </a:p>
      </dgm:t>
    </dgm:pt>
    <dgm:pt modelId="{782BD966-BEB2-467D-95DB-90EBB95FF10B}" type="pres">
      <dgm:prSet presAssocID="{FDDFCEB3-D85D-41D5-BE70-F55F833AB9C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99BCB51E-A37A-4EB3-AB4C-A979A8A01F38}" type="pres">
      <dgm:prSet presAssocID="{FDDFCEB3-D85D-41D5-BE70-F55F833AB9CF}" presName="parentText" presStyleLbl="node1" presStyleIdx="0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02D1-C264-4B0C-80D7-C8835D57F01C}" type="pres">
      <dgm:prSet presAssocID="{FDDFCEB3-D85D-41D5-BE70-F55F833AB9CF}" presName="negativeSpace" presStyleCnt="0"/>
      <dgm:spPr/>
      <dgm:t>
        <a:bodyPr/>
        <a:lstStyle/>
        <a:p>
          <a:endParaRPr lang="en-US"/>
        </a:p>
      </dgm:t>
    </dgm:pt>
    <dgm:pt modelId="{035A2F41-E1AE-44ED-8F0D-1E9A56A809AA}" type="pres">
      <dgm:prSet presAssocID="{FDDFCEB3-D85D-41D5-BE70-F55F833AB9CF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2DDF-9C52-4FF2-902A-6E26DE4D7B40}" type="pres">
      <dgm:prSet presAssocID="{2C86EB79-3BC9-445C-A3CE-85562538D985}" presName="spaceBetweenRectangles" presStyleCnt="0"/>
      <dgm:spPr/>
      <dgm:t>
        <a:bodyPr/>
        <a:lstStyle/>
        <a:p>
          <a:endParaRPr lang="en-US"/>
        </a:p>
      </dgm:t>
    </dgm:pt>
    <dgm:pt modelId="{0B3F144F-8C8D-4738-90D2-EC7C3946E4A6}" type="pres">
      <dgm:prSet presAssocID="{0A081AEC-8248-4DAF-A528-AF8004ED536F}" presName="parentLin" presStyleCnt="0"/>
      <dgm:spPr/>
      <dgm:t>
        <a:bodyPr/>
        <a:lstStyle/>
        <a:p>
          <a:endParaRPr lang="en-US"/>
        </a:p>
      </dgm:t>
    </dgm:pt>
    <dgm:pt modelId="{05109C4D-C47D-4B53-9FD7-3B9155313FBC}" type="pres">
      <dgm:prSet presAssocID="{0A081AEC-8248-4DAF-A528-AF8004ED536F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6816AD51-5A02-4278-9D16-501A620036D8}" type="pres">
      <dgm:prSet presAssocID="{0A081AEC-8248-4DAF-A528-AF8004ED536F}" presName="parentText" presStyleLbl="node1" presStyleIdx="1" presStyleCnt="7" custScaleX="142857" custLinFactNeighborX="-2754" custLinFactNeighborY="96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4528-6BD7-4D8F-B6DF-B97F1D510D61}" type="pres">
      <dgm:prSet presAssocID="{0A081AEC-8248-4DAF-A528-AF8004ED536F}" presName="negativeSpace" presStyleCnt="0"/>
      <dgm:spPr/>
      <dgm:t>
        <a:bodyPr/>
        <a:lstStyle/>
        <a:p>
          <a:endParaRPr lang="en-US"/>
        </a:p>
      </dgm:t>
    </dgm:pt>
    <dgm:pt modelId="{E1E754EB-A47D-441E-B41B-F4699E1D1E35}" type="pres">
      <dgm:prSet presAssocID="{0A081AEC-8248-4DAF-A528-AF8004ED536F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0F1D8-5E09-4529-8BA3-904536D46B3D}" type="pres">
      <dgm:prSet presAssocID="{12799D31-3202-44D4-81A7-339C91B043D5}" presName="spaceBetweenRectangles" presStyleCnt="0"/>
      <dgm:spPr/>
      <dgm:t>
        <a:bodyPr/>
        <a:lstStyle/>
        <a:p>
          <a:endParaRPr lang="en-US"/>
        </a:p>
      </dgm:t>
    </dgm:pt>
    <dgm:pt modelId="{5D0D0A97-EF9C-4166-A52F-7F23995543D9}" type="pres">
      <dgm:prSet presAssocID="{038D6E2C-EF3B-4F45-B09F-052A2F076B8E}" presName="parentLin" presStyleCnt="0"/>
      <dgm:spPr/>
      <dgm:t>
        <a:bodyPr/>
        <a:lstStyle/>
        <a:p>
          <a:endParaRPr lang="en-US"/>
        </a:p>
      </dgm:t>
    </dgm:pt>
    <dgm:pt modelId="{CA752C81-D4F2-4021-96CD-B5BE329B9F92}" type="pres">
      <dgm:prSet presAssocID="{038D6E2C-EF3B-4F45-B09F-052A2F076B8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0C2D828-16E1-4E7F-ADD2-D2B771400BDC}" type="pres">
      <dgm:prSet presAssocID="{038D6E2C-EF3B-4F45-B09F-052A2F076B8E}" presName="parentText" presStyleLbl="node1" presStyleIdx="2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F06BB-40C0-482E-9B9E-3D9E25F8212D}" type="pres">
      <dgm:prSet presAssocID="{038D6E2C-EF3B-4F45-B09F-052A2F076B8E}" presName="negativeSpace" presStyleCnt="0"/>
      <dgm:spPr/>
      <dgm:t>
        <a:bodyPr/>
        <a:lstStyle/>
        <a:p>
          <a:endParaRPr lang="en-US"/>
        </a:p>
      </dgm:t>
    </dgm:pt>
    <dgm:pt modelId="{C6229F7B-E540-40D9-88E5-61DB63361BC3}" type="pres">
      <dgm:prSet presAssocID="{038D6E2C-EF3B-4F45-B09F-052A2F076B8E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6F054-A228-462B-B715-4E633B088F0A}" type="pres">
      <dgm:prSet presAssocID="{26ED8026-FB1D-44BE-8B11-4B1D633EDF66}" presName="spaceBetweenRectangles" presStyleCnt="0"/>
      <dgm:spPr/>
      <dgm:t>
        <a:bodyPr/>
        <a:lstStyle/>
        <a:p>
          <a:endParaRPr lang="en-US"/>
        </a:p>
      </dgm:t>
    </dgm:pt>
    <dgm:pt modelId="{0A214A1C-C876-4B66-876B-396E1DD1316A}" type="pres">
      <dgm:prSet presAssocID="{05E7C54C-0668-455D-A814-C5155608753B}" presName="parentLin" presStyleCnt="0"/>
      <dgm:spPr/>
      <dgm:t>
        <a:bodyPr/>
        <a:lstStyle/>
        <a:p>
          <a:endParaRPr lang="en-US"/>
        </a:p>
      </dgm:t>
    </dgm:pt>
    <dgm:pt modelId="{9FDEE972-5FE7-47E5-84FD-4704EBD01C26}" type="pres">
      <dgm:prSet presAssocID="{05E7C54C-0668-455D-A814-C5155608753B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A111E8C8-B161-4A51-ADF9-4158FD7EFA66}" type="pres">
      <dgm:prSet presAssocID="{05E7C54C-0668-455D-A814-C5155608753B}" presName="parentText" presStyleLbl="node1" presStyleIdx="3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044E05-2AB7-46A3-878C-BE8430BEDCC2}" type="pres">
      <dgm:prSet presAssocID="{05E7C54C-0668-455D-A814-C5155608753B}" presName="negativeSpace" presStyleCnt="0"/>
      <dgm:spPr/>
      <dgm:t>
        <a:bodyPr/>
        <a:lstStyle/>
        <a:p>
          <a:endParaRPr lang="en-US"/>
        </a:p>
      </dgm:t>
    </dgm:pt>
    <dgm:pt modelId="{C31E6C41-A269-4DC1-84CB-AD6D1E8AEEF4}" type="pres">
      <dgm:prSet presAssocID="{05E7C54C-0668-455D-A814-C5155608753B}" presName="childText" presStyleLbl="conFgAcc1" presStyleIdx="3" presStyleCnt="7" custLinFactNeighborX="16667" custLinFactNeighborY="682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17A932-58D1-4E48-A516-D58E0BD05894}" type="pres">
      <dgm:prSet presAssocID="{E4CA69FE-A0D2-44C6-8ACB-CE2C52119F15}" presName="spaceBetweenRectangles" presStyleCnt="0"/>
      <dgm:spPr/>
      <dgm:t>
        <a:bodyPr/>
        <a:lstStyle/>
        <a:p>
          <a:endParaRPr lang="en-US"/>
        </a:p>
      </dgm:t>
    </dgm:pt>
    <dgm:pt modelId="{DAB966F8-BABE-456B-9158-BF45D05C21B7}" type="pres">
      <dgm:prSet presAssocID="{00AF7992-F586-4076-89A1-C009EE2EB095}" presName="parentLin" presStyleCnt="0"/>
      <dgm:spPr/>
      <dgm:t>
        <a:bodyPr/>
        <a:lstStyle/>
        <a:p>
          <a:endParaRPr lang="en-US"/>
        </a:p>
      </dgm:t>
    </dgm:pt>
    <dgm:pt modelId="{CDDEB338-6959-46D5-B704-5F317C3409FC}" type="pres">
      <dgm:prSet presAssocID="{00AF7992-F586-4076-89A1-C009EE2EB095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B62766A0-C536-46E1-9323-7D560A54E7A6}" type="pres">
      <dgm:prSet presAssocID="{00AF7992-F586-4076-89A1-C009EE2EB095}" presName="parentText" presStyleLbl="node1" presStyleIdx="4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33616-53D7-4405-A475-EB50ADE4FDB4}" type="pres">
      <dgm:prSet presAssocID="{00AF7992-F586-4076-89A1-C009EE2EB095}" presName="negativeSpace" presStyleCnt="0"/>
      <dgm:spPr/>
      <dgm:t>
        <a:bodyPr/>
        <a:lstStyle/>
        <a:p>
          <a:endParaRPr lang="en-US"/>
        </a:p>
      </dgm:t>
    </dgm:pt>
    <dgm:pt modelId="{30A79C4A-2C06-4425-9E1C-6B202AD79E10}" type="pres">
      <dgm:prSet presAssocID="{00AF7992-F586-4076-89A1-C009EE2EB095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056F2-D8AA-4A1B-A500-9E0D80A04919}" type="pres">
      <dgm:prSet presAssocID="{965E6D6C-FC6E-45F4-81B6-8A1C4D470284}" presName="spaceBetweenRectangles" presStyleCnt="0"/>
      <dgm:spPr/>
      <dgm:t>
        <a:bodyPr/>
        <a:lstStyle/>
        <a:p>
          <a:endParaRPr lang="en-US"/>
        </a:p>
      </dgm:t>
    </dgm:pt>
    <dgm:pt modelId="{4C7D01CA-F622-4E04-A235-8E7F6E6CEC36}" type="pres">
      <dgm:prSet presAssocID="{734C166E-EDA5-45FF-8FAC-479636500EC8}" presName="parentLin" presStyleCnt="0"/>
      <dgm:spPr/>
      <dgm:t>
        <a:bodyPr/>
        <a:lstStyle/>
        <a:p>
          <a:endParaRPr lang="en-US"/>
        </a:p>
      </dgm:t>
    </dgm:pt>
    <dgm:pt modelId="{62F046EC-7E75-4B58-B70E-D98BA5501664}" type="pres">
      <dgm:prSet presAssocID="{734C166E-EDA5-45FF-8FAC-479636500EC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1048A9E5-2DB7-4A91-847C-4E9F9492EF99}" type="pres">
      <dgm:prSet presAssocID="{734C166E-EDA5-45FF-8FAC-479636500EC8}" presName="parentText" presStyleLbl="node1" presStyleIdx="5" presStyleCnt="7" custScaleX="142857" custScaleY="947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24D5B-ED63-4244-BC7A-56C9AE6FD8E0}" type="pres">
      <dgm:prSet presAssocID="{734C166E-EDA5-45FF-8FAC-479636500EC8}" presName="negativeSpace" presStyleCnt="0"/>
      <dgm:spPr/>
      <dgm:t>
        <a:bodyPr/>
        <a:lstStyle/>
        <a:p>
          <a:endParaRPr lang="en-US"/>
        </a:p>
      </dgm:t>
    </dgm:pt>
    <dgm:pt modelId="{B9C153BC-2DE0-4BED-AF30-EA5347CA0C70}" type="pres">
      <dgm:prSet presAssocID="{734C166E-EDA5-45FF-8FAC-479636500EC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D4D90-812E-4553-A0C9-13481C922FA8}" type="pres">
      <dgm:prSet presAssocID="{EDBE3A90-9FC8-4486-B82E-01FB3341A5CE}" presName="spaceBetweenRectangles" presStyleCnt="0"/>
      <dgm:spPr/>
      <dgm:t>
        <a:bodyPr/>
        <a:lstStyle/>
        <a:p>
          <a:endParaRPr lang="en-US"/>
        </a:p>
      </dgm:t>
    </dgm:pt>
    <dgm:pt modelId="{D504DBBE-0337-426F-A904-206B6FB6BCE8}" type="pres">
      <dgm:prSet presAssocID="{45006F66-8FD7-4BA8-8D5B-CF05679B7510}" presName="parentLin" presStyleCnt="0"/>
      <dgm:spPr/>
      <dgm:t>
        <a:bodyPr/>
        <a:lstStyle/>
        <a:p>
          <a:endParaRPr lang="en-US"/>
        </a:p>
      </dgm:t>
    </dgm:pt>
    <dgm:pt modelId="{C045BD0C-76A3-4825-ADDE-718B824CF379}" type="pres">
      <dgm:prSet presAssocID="{45006F66-8FD7-4BA8-8D5B-CF05679B7510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1FBD4CE3-0A62-4420-937D-D7206A8E94B7}" type="pres">
      <dgm:prSet presAssocID="{45006F66-8FD7-4BA8-8D5B-CF05679B7510}" presName="parentText" presStyleLbl="node1" presStyleIdx="6" presStyleCnt="7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C2F811-317F-4C5E-B94A-384217049175}" type="pres">
      <dgm:prSet presAssocID="{45006F66-8FD7-4BA8-8D5B-CF05679B7510}" presName="negativeSpace" presStyleCnt="0"/>
      <dgm:spPr/>
      <dgm:t>
        <a:bodyPr/>
        <a:lstStyle/>
        <a:p>
          <a:endParaRPr lang="en-US"/>
        </a:p>
      </dgm:t>
    </dgm:pt>
    <dgm:pt modelId="{7A5F3125-2E90-449C-ABAD-130D43AA673C}" type="pres">
      <dgm:prSet presAssocID="{45006F66-8FD7-4BA8-8D5B-CF05679B7510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E20B65-C945-4280-9850-0A63E5C843C6}" type="presOf" srcId="{734C166E-EDA5-45FF-8FAC-479636500EC8}" destId="{62F046EC-7E75-4B58-B70E-D98BA5501664}" srcOrd="0" destOrd="0" presId="urn:microsoft.com/office/officeart/2005/8/layout/list1"/>
    <dgm:cxn modelId="{3A25079A-E706-4919-9461-6043D8C60234}" type="presOf" srcId="{05E7C54C-0668-455D-A814-C5155608753B}" destId="{9FDEE972-5FE7-47E5-84FD-4704EBD01C26}" srcOrd="0" destOrd="0" presId="urn:microsoft.com/office/officeart/2005/8/layout/list1"/>
    <dgm:cxn modelId="{C4ADD700-A771-4140-9F03-38BF5FCB0264}" srcId="{440C20CC-C996-45B9-A5B6-EBBB57CEA719}" destId="{FDDFCEB3-D85D-41D5-BE70-F55F833AB9CF}" srcOrd="0" destOrd="0" parTransId="{CCCB0384-93E7-4507-BE99-B649FF9F8AC0}" sibTransId="{2C86EB79-3BC9-445C-A3CE-85562538D985}"/>
    <dgm:cxn modelId="{008E3BCC-F6AA-4C67-BBF6-89F505F52E13}" type="presOf" srcId="{0A081AEC-8248-4DAF-A528-AF8004ED536F}" destId="{6816AD51-5A02-4278-9D16-501A620036D8}" srcOrd="1" destOrd="0" presId="urn:microsoft.com/office/officeart/2005/8/layout/list1"/>
    <dgm:cxn modelId="{4993108F-543F-4C08-8D7D-31CF91859963}" type="presOf" srcId="{038D6E2C-EF3B-4F45-B09F-052A2F076B8E}" destId="{70C2D828-16E1-4E7F-ADD2-D2B771400BDC}" srcOrd="1" destOrd="0" presId="urn:microsoft.com/office/officeart/2005/8/layout/list1"/>
    <dgm:cxn modelId="{AA27D113-98DC-442B-AB34-881C95ECC12B}" type="presOf" srcId="{05E7C54C-0668-455D-A814-C5155608753B}" destId="{A111E8C8-B161-4A51-ADF9-4158FD7EFA66}" srcOrd="1" destOrd="0" presId="urn:microsoft.com/office/officeart/2005/8/layout/list1"/>
    <dgm:cxn modelId="{56C96BDB-AA0D-4EBA-B884-7C43D70BEC59}" type="presOf" srcId="{FDDFCEB3-D85D-41D5-BE70-F55F833AB9CF}" destId="{782BD966-BEB2-467D-95DB-90EBB95FF10B}" srcOrd="0" destOrd="0" presId="urn:microsoft.com/office/officeart/2005/8/layout/list1"/>
    <dgm:cxn modelId="{8ADC333B-D6AF-4393-903F-F36430BFEC9D}" type="presOf" srcId="{45006F66-8FD7-4BA8-8D5B-CF05679B7510}" destId="{1FBD4CE3-0A62-4420-937D-D7206A8E94B7}" srcOrd="1" destOrd="0" presId="urn:microsoft.com/office/officeart/2005/8/layout/list1"/>
    <dgm:cxn modelId="{A41C8858-F5E2-43FF-84B0-6B4745703816}" type="presOf" srcId="{00AF7992-F586-4076-89A1-C009EE2EB095}" destId="{B62766A0-C536-46E1-9323-7D560A54E7A6}" srcOrd="1" destOrd="0" presId="urn:microsoft.com/office/officeart/2005/8/layout/list1"/>
    <dgm:cxn modelId="{10F37D46-D785-4AA3-98D5-4BBA267A4DEE}" type="presOf" srcId="{45006F66-8FD7-4BA8-8D5B-CF05679B7510}" destId="{C045BD0C-76A3-4825-ADDE-718B824CF379}" srcOrd="0" destOrd="0" presId="urn:microsoft.com/office/officeart/2005/8/layout/list1"/>
    <dgm:cxn modelId="{A9D43155-0123-4CB8-9967-646920467EEE}" type="presOf" srcId="{FDDFCEB3-D85D-41D5-BE70-F55F833AB9CF}" destId="{99BCB51E-A37A-4EB3-AB4C-A979A8A01F38}" srcOrd="1" destOrd="0" presId="urn:microsoft.com/office/officeart/2005/8/layout/list1"/>
    <dgm:cxn modelId="{3FAB949C-DD5B-446E-8746-9184CC8BE570}" type="presOf" srcId="{00AF7992-F586-4076-89A1-C009EE2EB095}" destId="{CDDEB338-6959-46D5-B704-5F317C3409FC}" srcOrd="0" destOrd="0" presId="urn:microsoft.com/office/officeart/2005/8/layout/list1"/>
    <dgm:cxn modelId="{48B6D34A-4745-462F-A65B-6A1EE935D983}" type="presOf" srcId="{440C20CC-C996-45B9-A5B6-EBBB57CEA719}" destId="{08D7D7EF-76B7-4CDC-A750-CE20C5EC45E9}" srcOrd="0" destOrd="0" presId="urn:microsoft.com/office/officeart/2005/8/layout/list1"/>
    <dgm:cxn modelId="{8037997E-2226-4BE0-BEAC-799C36D77268}" srcId="{440C20CC-C996-45B9-A5B6-EBBB57CEA719}" destId="{45006F66-8FD7-4BA8-8D5B-CF05679B7510}" srcOrd="6" destOrd="0" parTransId="{F13C8DF7-FF95-4773-B5E9-DD45F133FD96}" sibTransId="{88678F65-0A82-43A0-967C-517FD4400002}"/>
    <dgm:cxn modelId="{08E5B56B-4200-42EA-A273-1179F51DBB12}" srcId="{440C20CC-C996-45B9-A5B6-EBBB57CEA719}" destId="{734C166E-EDA5-45FF-8FAC-479636500EC8}" srcOrd="5" destOrd="0" parTransId="{571944A3-06F5-408D-88EA-950B6A023211}" sibTransId="{EDBE3A90-9FC8-4486-B82E-01FB3341A5CE}"/>
    <dgm:cxn modelId="{C9B4B961-F8F2-482A-8662-35F70E2793E4}" type="presOf" srcId="{038D6E2C-EF3B-4F45-B09F-052A2F076B8E}" destId="{CA752C81-D4F2-4021-96CD-B5BE329B9F92}" srcOrd="0" destOrd="0" presId="urn:microsoft.com/office/officeart/2005/8/layout/list1"/>
    <dgm:cxn modelId="{56C9718B-54AA-4034-A51B-27B8E030536C}" srcId="{440C20CC-C996-45B9-A5B6-EBBB57CEA719}" destId="{00AF7992-F586-4076-89A1-C009EE2EB095}" srcOrd="4" destOrd="0" parTransId="{C6276DF3-7AC5-4847-B319-64723ACA2BD6}" sibTransId="{965E6D6C-FC6E-45F4-81B6-8A1C4D470284}"/>
    <dgm:cxn modelId="{2E57BA3D-0C92-49AF-A315-4620DAE19B50}" srcId="{440C20CC-C996-45B9-A5B6-EBBB57CEA719}" destId="{0A081AEC-8248-4DAF-A528-AF8004ED536F}" srcOrd="1" destOrd="0" parTransId="{89839BC7-D5B3-4DA7-97D8-7D68B384E422}" sibTransId="{12799D31-3202-44D4-81A7-339C91B043D5}"/>
    <dgm:cxn modelId="{E5B3FA3C-48C9-4892-95D3-9381C1687DC9}" srcId="{440C20CC-C996-45B9-A5B6-EBBB57CEA719}" destId="{038D6E2C-EF3B-4F45-B09F-052A2F076B8E}" srcOrd="2" destOrd="0" parTransId="{BB2376E0-31CC-4E89-A075-3566974CC180}" sibTransId="{26ED8026-FB1D-44BE-8B11-4B1D633EDF66}"/>
    <dgm:cxn modelId="{7C8C3E35-61E9-4A95-8730-710543149EA8}" type="presOf" srcId="{734C166E-EDA5-45FF-8FAC-479636500EC8}" destId="{1048A9E5-2DB7-4A91-847C-4E9F9492EF99}" srcOrd="1" destOrd="0" presId="urn:microsoft.com/office/officeart/2005/8/layout/list1"/>
    <dgm:cxn modelId="{649C0ADB-35A7-40BE-871F-68E31904EF27}" type="presOf" srcId="{0A081AEC-8248-4DAF-A528-AF8004ED536F}" destId="{05109C4D-C47D-4B53-9FD7-3B9155313FBC}" srcOrd="0" destOrd="0" presId="urn:microsoft.com/office/officeart/2005/8/layout/list1"/>
    <dgm:cxn modelId="{52CF4326-883F-4D64-BB39-7C1901229B37}" srcId="{440C20CC-C996-45B9-A5B6-EBBB57CEA719}" destId="{05E7C54C-0668-455D-A814-C5155608753B}" srcOrd="3" destOrd="0" parTransId="{BB49CBBD-12A1-4194-BD01-31C83CC6D34F}" sibTransId="{E4CA69FE-A0D2-44C6-8ACB-CE2C52119F15}"/>
    <dgm:cxn modelId="{B8871B54-2D59-4D32-A5DD-13DAD1DEBE85}" type="presParOf" srcId="{08D7D7EF-76B7-4CDC-A750-CE20C5EC45E9}" destId="{F4BCA5B3-CF4D-4CBB-A57A-5BFDD6A2E2B7}" srcOrd="0" destOrd="0" presId="urn:microsoft.com/office/officeart/2005/8/layout/list1"/>
    <dgm:cxn modelId="{EA25F5AC-FA8D-4007-B0B6-E9A349B6A2C2}" type="presParOf" srcId="{F4BCA5B3-CF4D-4CBB-A57A-5BFDD6A2E2B7}" destId="{782BD966-BEB2-467D-95DB-90EBB95FF10B}" srcOrd="0" destOrd="0" presId="urn:microsoft.com/office/officeart/2005/8/layout/list1"/>
    <dgm:cxn modelId="{4545C308-C9B3-4580-9C07-96DEA846A57C}" type="presParOf" srcId="{F4BCA5B3-CF4D-4CBB-A57A-5BFDD6A2E2B7}" destId="{99BCB51E-A37A-4EB3-AB4C-A979A8A01F38}" srcOrd="1" destOrd="0" presId="urn:microsoft.com/office/officeart/2005/8/layout/list1"/>
    <dgm:cxn modelId="{C4DF3C1F-5119-4A2F-A65C-B83ADC04ACEA}" type="presParOf" srcId="{08D7D7EF-76B7-4CDC-A750-CE20C5EC45E9}" destId="{DDAB02D1-C264-4B0C-80D7-C8835D57F01C}" srcOrd="1" destOrd="0" presId="urn:microsoft.com/office/officeart/2005/8/layout/list1"/>
    <dgm:cxn modelId="{7905B22F-3A0C-43C6-9BD2-A84FAEE0ADCF}" type="presParOf" srcId="{08D7D7EF-76B7-4CDC-A750-CE20C5EC45E9}" destId="{035A2F41-E1AE-44ED-8F0D-1E9A56A809AA}" srcOrd="2" destOrd="0" presId="urn:microsoft.com/office/officeart/2005/8/layout/list1"/>
    <dgm:cxn modelId="{7B5CDCDB-947E-4D66-9F1F-AC9BC46AE4D1}" type="presParOf" srcId="{08D7D7EF-76B7-4CDC-A750-CE20C5EC45E9}" destId="{3CB82DDF-9C52-4FF2-902A-6E26DE4D7B40}" srcOrd="3" destOrd="0" presId="urn:microsoft.com/office/officeart/2005/8/layout/list1"/>
    <dgm:cxn modelId="{AD559BFE-17A7-495B-84A1-DF5764816F35}" type="presParOf" srcId="{08D7D7EF-76B7-4CDC-A750-CE20C5EC45E9}" destId="{0B3F144F-8C8D-4738-90D2-EC7C3946E4A6}" srcOrd="4" destOrd="0" presId="urn:microsoft.com/office/officeart/2005/8/layout/list1"/>
    <dgm:cxn modelId="{40953D86-22C8-460D-8362-794FD198D4FB}" type="presParOf" srcId="{0B3F144F-8C8D-4738-90D2-EC7C3946E4A6}" destId="{05109C4D-C47D-4B53-9FD7-3B9155313FBC}" srcOrd="0" destOrd="0" presId="urn:microsoft.com/office/officeart/2005/8/layout/list1"/>
    <dgm:cxn modelId="{409D42BA-9C66-4F2E-AD3B-C3985F2AF5AA}" type="presParOf" srcId="{0B3F144F-8C8D-4738-90D2-EC7C3946E4A6}" destId="{6816AD51-5A02-4278-9D16-501A620036D8}" srcOrd="1" destOrd="0" presId="urn:microsoft.com/office/officeart/2005/8/layout/list1"/>
    <dgm:cxn modelId="{03CA0091-B142-400A-85E8-A7EC750A0889}" type="presParOf" srcId="{08D7D7EF-76B7-4CDC-A750-CE20C5EC45E9}" destId="{1E1D4528-6BD7-4D8F-B6DF-B97F1D510D61}" srcOrd="5" destOrd="0" presId="urn:microsoft.com/office/officeart/2005/8/layout/list1"/>
    <dgm:cxn modelId="{EACEEEE8-16B2-430D-87EB-1AE907DBE276}" type="presParOf" srcId="{08D7D7EF-76B7-4CDC-A750-CE20C5EC45E9}" destId="{E1E754EB-A47D-441E-B41B-F4699E1D1E35}" srcOrd="6" destOrd="0" presId="urn:microsoft.com/office/officeart/2005/8/layout/list1"/>
    <dgm:cxn modelId="{8CF60F94-EAE3-406E-A3B2-614613291B47}" type="presParOf" srcId="{08D7D7EF-76B7-4CDC-A750-CE20C5EC45E9}" destId="{55F0F1D8-5E09-4529-8BA3-904536D46B3D}" srcOrd="7" destOrd="0" presId="urn:microsoft.com/office/officeart/2005/8/layout/list1"/>
    <dgm:cxn modelId="{85028830-1185-4B7D-ACF7-1074CEF3CCF5}" type="presParOf" srcId="{08D7D7EF-76B7-4CDC-A750-CE20C5EC45E9}" destId="{5D0D0A97-EF9C-4166-A52F-7F23995543D9}" srcOrd="8" destOrd="0" presId="urn:microsoft.com/office/officeart/2005/8/layout/list1"/>
    <dgm:cxn modelId="{1976120F-5B40-4632-9C95-8DE3175F0DAF}" type="presParOf" srcId="{5D0D0A97-EF9C-4166-A52F-7F23995543D9}" destId="{CA752C81-D4F2-4021-96CD-B5BE329B9F92}" srcOrd="0" destOrd="0" presId="urn:microsoft.com/office/officeart/2005/8/layout/list1"/>
    <dgm:cxn modelId="{C3D3A6BD-4415-4F9F-BE02-F31A2C632BA7}" type="presParOf" srcId="{5D0D0A97-EF9C-4166-A52F-7F23995543D9}" destId="{70C2D828-16E1-4E7F-ADD2-D2B771400BDC}" srcOrd="1" destOrd="0" presId="urn:microsoft.com/office/officeart/2005/8/layout/list1"/>
    <dgm:cxn modelId="{D6F75A7D-4AA0-4118-B90A-250C0AD6D327}" type="presParOf" srcId="{08D7D7EF-76B7-4CDC-A750-CE20C5EC45E9}" destId="{2E1F06BB-40C0-482E-9B9E-3D9E25F8212D}" srcOrd="9" destOrd="0" presId="urn:microsoft.com/office/officeart/2005/8/layout/list1"/>
    <dgm:cxn modelId="{A6593986-277F-4270-9372-F86D1A100F5B}" type="presParOf" srcId="{08D7D7EF-76B7-4CDC-A750-CE20C5EC45E9}" destId="{C6229F7B-E540-40D9-88E5-61DB63361BC3}" srcOrd="10" destOrd="0" presId="urn:microsoft.com/office/officeart/2005/8/layout/list1"/>
    <dgm:cxn modelId="{D8CF7B17-E8C8-4234-A678-E616B1CD31FD}" type="presParOf" srcId="{08D7D7EF-76B7-4CDC-A750-CE20C5EC45E9}" destId="{9B46F054-A228-462B-B715-4E633B088F0A}" srcOrd="11" destOrd="0" presId="urn:microsoft.com/office/officeart/2005/8/layout/list1"/>
    <dgm:cxn modelId="{06DE842B-7098-45CF-B7F5-31BA08815D8F}" type="presParOf" srcId="{08D7D7EF-76B7-4CDC-A750-CE20C5EC45E9}" destId="{0A214A1C-C876-4B66-876B-396E1DD1316A}" srcOrd="12" destOrd="0" presId="urn:microsoft.com/office/officeart/2005/8/layout/list1"/>
    <dgm:cxn modelId="{BFAF0CED-A79E-4344-BB6D-F7DED5E25B1E}" type="presParOf" srcId="{0A214A1C-C876-4B66-876B-396E1DD1316A}" destId="{9FDEE972-5FE7-47E5-84FD-4704EBD01C26}" srcOrd="0" destOrd="0" presId="urn:microsoft.com/office/officeart/2005/8/layout/list1"/>
    <dgm:cxn modelId="{4DC91354-D522-44B9-A931-54246F2212E2}" type="presParOf" srcId="{0A214A1C-C876-4B66-876B-396E1DD1316A}" destId="{A111E8C8-B161-4A51-ADF9-4158FD7EFA66}" srcOrd="1" destOrd="0" presId="urn:microsoft.com/office/officeart/2005/8/layout/list1"/>
    <dgm:cxn modelId="{B3047720-BD17-4FB3-8454-8D0304694278}" type="presParOf" srcId="{08D7D7EF-76B7-4CDC-A750-CE20C5EC45E9}" destId="{D7044E05-2AB7-46A3-878C-BE8430BEDCC2}" srcOrd="13" destOrd="0" presId="urn:microsoft.com/office/officeart/2005/8/layout/list1"/>
    <dgm:cxn modelId="{54423505-6739-43B7-9EF7-05466CA279B1}" type="presParOf" srcId="{08D7D7EF-76B7-4CDC-A750-CE20C5EC45E9}" destId="{C31E6C41-A269-4DC1-84CB-AD6D1E8AEEF4}" srcOrd="14" destOrd="0" presId="urn:microsoft.com/office/officeart/2005/8/layout/list1"/>
    <dgm:cxn modelId="{A31AEFE5-9E88-4E43-BC25-FB8F13B8B13D}" type="presParOf" srcId="{08D7D7EF-76B7-4CDC-A750-CE20C5EC45E9}" destId="{EA17A932-58D1-4E48-A516-D58E0BD05894}" srcOrd="15" destOrd="0" presId="urn:microsoft.com/office/officeart/2005/8/layout/list1"/>
    <dgm:cxn modelId="{28465B28-A3DD-4CF5-9936-C5F906943E89}" type="presParOf" srcId="{08D7D7EF-76B7-4CDC-A750-CE20C5EC45E9}" destId="{DAB966F8-BABE-456B-9158-BF45D05C21B7}" srcOrd="16" destOrd="0" presId="urn:microsoft.com/office/officeart/2005/8/layout/list1"/>
    <dgm:cxn modelId="{9B2CF775-4200-4507-9D47-02A89F9D79A7}" type="presParOf" srcId="{DAB966F8-BABE-456B-9158-BF45D05C21B7}" destId="{CDDEB338-6959-46D5-B704-5F317C3409FC}" srcOrd="0" destOrd="0" presId="urn:microsoft.com/office/officeart/2005/8/layout/list1"/>
    <dgm:cxn modelId="{48CC4469-2307-4C5D-B483-DBEB3E6014DD}" type="presParOf" srcId="{DAB966F8-BABE-456B-9158-BF45D05C21B7}" destId="{B62766A0-C536-46E1-9323-7D560A54E7A6}" srcOrd="1" destOrd="0" presId="urn:microsoft.com/office/officeart/2005/8/layout/list1"/>
    <dgm:cxn modelId="{CB234AFC-6AF1-404A-8987-5AC3D35D174B}" type="presParOf" srcId="{08D7D7EF-76B7-4CDC-A750-CE20C5EC45E9}" destId="{09433616-53D7-4405-A475-EB50ADE4FDB4}" srcOrd="17" destOrd="0" presId="urn:microsoft.com/office/officeart/2005/8/layout/list1"/>
    <dgm:cxn modelId="{5E2C3F21-4FC7-49D8-9040-1CC5445D9070}" type="presParOf" srcId="{08D7D7EF-76B7-4CDC-A750-CE20C5EC45E9}" destId="{30A79C4A-2C06-4425-9E1C-6B202AD79E10}" srcOrd="18" destOrd="0" presId="urn:microsoft.com/office/officeart/2005/8/layout/list1"/>
    <dgm:cxn modelId="{287737B4-9AB3-4506-B35E-8ED202659EBA}" type="presParOf" srcId="{08D7D7EF-76B7-4CDC-A750-CE20C5EC45E9}" destId="{16D056F2-D8AA-4A1B-A500-9E0D80A04919}" srcOrd="19" destOrd="0" presId="urn:microsoft.com/office/officeart/2005/8/layout/list1"/>
    <dgm:cxn modelId="{C0EF423E-3232-47AA-9418-CA2FF9B76A64}" type="presParOf" srcId="{08D7D7EF-76B7-4CDC-A750-CE20C5EC45E9}" destId="{4C7D01CA-F622-4E04-A235-8E7F6E6CEC36}" srcOrd="20" destOrd="0" presId="urn:microsoft.com/office/officeart/2005/8/layout/list1"/>
    <dgm:cxn modelId="{6A70876B-CDA8-4360-86C9-108560AD29CC}" type="presParOf" srcId="{4C7D01CA-F622-4E04-A235-8E7F6E6CEC36}" destId="{62F046EC-7E75-4B58-B70E-D98BA5501664}" srcOrd="0" destOrd="0" presId="urn:microsoft.com/office/officeart/2005/8/layout/list1"/>
    <dgm:cxn modelId="{A307C62B-4B55-4683-800F-2DEFD6C239C3}" type="presParOf" srcId="{4C7D01CA-F622-4E04-A235-8E7F6E6CEC36}" destId="{1048A9E5-2DB7-4A91-847C-4E9F9492EF99}" srcOrd="1" destOrd="0" presId="urn:microsoft.com/office/officeart/2005/8/layout/list1"/>
    <dgm:cxn modelId="{E5F688AB-8619-4804-8C52-17CDD8EA0BCD}" type="presParOf" srcId="{08D7D7EF-76B7-4CDC-A750-CE20C5EC45E9}" destId="{D2B24D5B-ED63-4244-BC7A-56C9AE6FD8E0}" srcOrd="21" destOrd="0" presId="urn:microsoft.com/office/officeart/2005/8/layout/list1"/>
    <dgm:cxn modelId="{5B01E985-1114-49F4-B850-E1D8673B400B}" type="presParOf" srcId="{08D7D7EF-76B7-4CDC-A750-CE20C5EC45E9}" destId="{B9C153BC-2DE0-4BED-AF30-EA5347CA0C70}" srcOrd="22" destOrd="0" presId="urn:microsoft.com/office/officeart/2005/8/layout/list1"/>
    <dgm:cxn modelId="{CBE9A1BF-E003-4C6A-A480-62668E288100}" type="presParOf" srcId="{08D7D7EF-76B7-4CDC-A750-CE20C5EC45E9}" destId="{A0CD4D90-812E-4553-A0C9-13481C922FA8}" srcOrd="23" destOrd="0" presId="urn:microsoft.com/office/officeart/2005/8/layout/list1"/>
    <dgm:cxn modelId="{42AB427E-C53A-4B13-AB3E-697D1F9C98B3}" type="presParOf" srcId="{08D7D7EF-76B7-4CDC-A750-CE20C5EC45E9}" destId="{D504DBBE-0337-426F-A904-206B6FB6BCE8}" srcOrd="24" destOrd="0" presId="urn:microsoft.com/office/officeart/2005/8/layout/list1"/>
    <dgm:cxn modelId="{C7CD74D6-580B-4038-89AA-4D893E30EB35}" type="presParOf" srcId="{D504DBBE-0337-426F-A904-206B6FB6BCE8}" destId="{C045BD0C-76A3-4825-ADDE-718B824CF379}" srcOrd="0" destOrd="0" presId="urn:microsoft.com/office/officeart/2005/8/layout/list1"/>
    <dgm:cxn modelId="{351F63BB-4986-40E6-950F-33611D6C8358}" type="presParOf" srcId="{D504DBBE-0337-426F-A904-206B6FB6BCE8}" destId="{1FBD4CE3-0A62-4420-937D-D7206A8E94B7}" srcOrd="1" destOrd="0" presId="urn:microsoft.com/office/officeart/2005/8/layout/list1"/>
    <dgm:cxn modelId="{2D0E9F4B-F2DE-46D4-B7E8-A4C394A1EF4C}" type="presParOf" srcId="{08D7D7EF-76B7-4CDC-A750-CE20C5EC45E9}" destId="{4FC2F811-317F-4C5E-B94A-384217049175}" srcOrd="25" destOrd="0" presId="urn:microsoft.com/office/officeart/2005/8/layout/list1"/>
    <dgm:cxn modelId="{35AA5D4A-7669-402B-92C4-CBC7337D7E82}" type="presParOf" srcId="{08D7D7EF-76B7-4CDC-A750-CE20C5EC45E9}" destId="{7A5F3125-2E90-449C-ABAD-130D43AA673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50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5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53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55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44513" y="155575"/>
            <a:ext cx="5064125" cy="5413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Panko and Panko</a:t>
            </a:r>
            <a:br>
              <a:rPr lang="en-US"/>
            </a:br>
            <a:r>
              <a:rPr lang="en-US" i="1"/>
              <a:t>Business Data Networks and </a:t>
            </a:r>
            <a:r>
              <a:rPr lang="en-US" i="1" smtClean="0"/>
              <a:t>Security, 9</a:t>
            </a:r>
            <a:r>
              <a:rPr lang="en-US" i="1" baseline="30000" smtClean="0"/>
              <a:t>th</a:t>
            </a:r>
            <a:r>
              <a:rPr lang="en-US" i="1" smtClean="0"/>
              <a:t> </a:t>
            </a:r>
            <a:r>
              <a:rPr lang="en-US" i="1"/>
              <a:t>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44513" y="8521700"/>
            <a:ext cx="5999162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© 2011 Pearson Education. Doing business as Prentice-Hall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30938" y="155575"/>
            <a:ext cx="546100" cy="46355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077EE85-8531-4DF3-9448-74050DD06A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31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925" y="0"/>
            <a:ext cx="3036888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D8F8FF0-2E97-4E61-AF85-3FB611D15F68}" type="datetimeFigureOut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925" y="8829675"/>
            <a:ext cx="3036888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3A34C2C-8B17-455B-94FB-E69E117AAE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410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80070B-D0DE-431E-9BED-D394F3B4293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6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30886-15E3-475D-877D-15F72951569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8163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3840A6-E9F4-4610-AA88-134D47CD49A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8571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B9568F-A1BC-456C-91AC-9843000939AD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1075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A437B-456F-4DDD-AD2F-4A5F73784443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123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C03B45-2BFE-4BA1-8125-7EEBDA698D60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339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446780-547B-43C4-A2F9-90CDA981350E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454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48C524-4D22-4852-B283-B2DEC8F70432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380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579740-FD60-444A-90C4-8155EF640510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6045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8BBD70-80ED-4628-BCDA-BE8FA53A16EB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2934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09031-EFAA-487C-9460-CB8EB7922F2C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9741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B8FF1D-39E6-4DE9-B73A-B66A97DF2A20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12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FA4765-E42B-4692-8A57-52E478920F2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5647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CD3875-7674-417F-9256-D5D3D2BF4FCE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535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B8839C-6B41-4876-9361-887879F8D9B8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227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A86EEF-4661-4FF3-AD7B-4BD3FA024734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46070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D4F40-599D-4A91-91FA-0534A4CF095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9516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8E7EA4-A2DE-4045-933E-E149CDA35E4C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1699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44A7F2-0143-4E56-B00A-D0D595BFB281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233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E291ED-EE52-4CC3-A81F-015AE3FE457B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9534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BAB0A3-EE30-4468-8421-9D2E21C484BE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927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66978F-D3A1-4FB9-BF2D-29B0E348629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4122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7CA322-2DD9-43E7-B79F-0070055C32C0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99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F12017-E097-452D-B315-1BCFF98B29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6733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891BBF-9046-4450-9796-D258AE85F25F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169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24CC37-7E10-4EA7-BB3F-41B9E000514F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4005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B38778-C9F9-47A1-B120-BCCEC16595B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1523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A9E729-A63D-4956-8EAF-8ED903D3171F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8182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90DF5E-150F-4C2A-9272-A50EF3CFAC40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07508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2617F8-737C-4C12-AC04-90315A545DEE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2440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CDC722-5720-4CAD-A1F1-B1F7E2675E72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61356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138248-E20E-4134-A856-16F2F83F7FFE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9386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5BD0A6-8099-4582-9ED1-55194083C86E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6509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1C397A-DBDB-4869-9B15-A85BA1FF5D85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6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0A0F5-66DA-4C7F-B965-1A2839E4092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8864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AAF947-BAC9-4896-A27D-A5D1E5B44C86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7724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F474F6-8D39-487A-8200-004C81537774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9008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3FB22D-ADA7-48D5-AAF9-FE07721E6360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6243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0F3C7C-CE54-4C2D-9F7D-EBF245EFE46C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02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424B4D-16EA-4BE5-BEE5-D88199C24DC8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8555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43938B-6D62-436A-91D2-291CC7DB4D83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2855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80B52A-C156-4DA9-9475-51786A2A7383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9536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110967-E323-495A-9DBE-2C5066C7757A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5011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4FF7BB-1531-4A65-A39D-FE8B148E159A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46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C390AD-5627-4A6D-A741-0107F0EBA5A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55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8E5606-9863-45DD-A9DF-B5B922BB721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59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7BE909-1BE2-4ECE-AABE-59756C28A58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18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B82E9F-EADB-4A8C-AAC4-C330322C0D1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3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D522AE-D3F9-43F8-9C7D-69D262F9644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5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98CC4-EEA4-4DC4-92CC-E0CED3A7E93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1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FC31D6-CECE-429C-B7B7-E412952329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33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5D44D6-F6F0-467D-A15C-C11DCE53B2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54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872BA4-0F83-4750-B79C-B5F259B4982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7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B4BB51-D23E-4F1A-A87A-8141D089180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92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1D7837-D38E-4496-8915-5AD2A82F62E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61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A9482D-13D0-4AE2-BAB0-A23061C233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80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2AE7CC-697B-4DAA-93E9-DBFCDB06EDF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7F3AD2-A122-4098-9ECD-95E981B9D09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7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5E1E64-8B0E-492A-A90D-ADBB652F6B4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17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0CCC3A-20EE-4A0A-8B02-3971E46AA00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87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B2E7AB-9646-4D49-B1B4-8B7BEB2EEB4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52342A-8CA2-4236-9BB5-47E511D7191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65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414C83-1317-411F-A98A-7DFC380D863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48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EF24A2-A57D-4608-90C4-ACCB14A1D46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45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7B1DA-CDD6-4B58-A63D-19082735D31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44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8DC9FC-BCE6-4A0E-AA44-A122279EA74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23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91FC1C-6932-44F2-AE38-6F1D1242010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118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81755-8BD8-4A57-A0F0-BC8F646FFFA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89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4DD020-8FA2-4228-852A-8DEC1A1E984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23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AE52BA-F7BE-467A-BE2A-A957F3C5FE2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44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04BAC6-7DBE-4AA8-BDA6-56F03A7414D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16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ED34FF-E5E5-4267-B3EC-C8D8AF8FC94C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211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68814C-B68F-40B1-B80B-C7FEAEDFDCE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780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3E3B70-6E13-4AB3-896F-A0CCFE7605E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851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3D842A-DCFC-42F6-AD59-D1F45203733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32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3400FD-EBA5-4551-8829-B30F8256DD6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70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7555EB-33E5-460E-AAD1-B2A485C578B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48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349628-6D5A-4098-B00A-E32BFB013E9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88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7D84E8-A332-468D-ACA5-0651BF65034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34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BA9A93-CC67-4909-9D4B-0100082DBBB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6285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26960C-1A63-4A7D-BD9F-F84BAE0D63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076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2256D2-DC5F-4BD9-9D5D-8214A0F2663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89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B46E2A-C98C-4335-B41A-BF06E6554F1D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60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7B7702-CF26-40F9-8FC7-E6A1EF2E34A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440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8132DC-CD0D-48B4-8CF4-D0598006B50C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5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7F4E79-1DD4-4051-A2FF-25EF9C466134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810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B161B5-6B41-4136-9C25-78DA41E2292C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591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B7883F-8C33-4DC0-A322-81926A253303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010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6DD5AE8D-95DF-45DD-89B7-8A27C132BB6C}" type="slidenum">
              <a:rPr lang="en-US" sz="1300" smtClean="0">
                <a:latin typeface="Times New Roman" pitchFamily="18" charset="0"/>
                <a:cs typeface="Arial" charset="0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sz="130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204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993FEEDE-E4FF-486F-AD6D-418FFF2B4E3A}" type="slidenum">
              <a:rPr lang="en-US" sz="1300" smtClean="0">
                <a:latin typeface="Times New Roman" pitchFamily="18" charset="0"/>
                <a:cs typeface="Arial" charset="0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sz="130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174294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52059DDD-2D25-48D4-99FA-D46814B973A5}" type="slidenum">
              <a:rPr lang="en-US" sz="1300" smtClean="0">
                <a:latin typeface="Times New Roman" pitchFamily="18" charset="0"/>
                <a:cs typeface="Arial" charset="0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sz="130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880782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6ABDC73D-9C12-4A61-B8D1-83C63F6956FB}" type="slidenum">
              <a:rPr lang="en-US" sz="1300" smtClean="0">
                <a:latin typeface="Times New Roman" pitchFamily="18" charset="0"/>
                <a:cs typeface="Arial" charset="0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sz="130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231021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BF274FB3-B10B-443C-9779-79BF3A2C944B}" type="slidenum">
              <a:rPr lang="en-US" sz="1300" smtClean="0">
                <a:latin typeface="Times New Roman" pitchFamily="18" charset="0"/>
                <a:cs typeface="Arial" charset="0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sz="130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83495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2796BED0-53A8-420F-B234-1E66A77BF37F}" type="slidenum">
              <a:rPr lang="en-US" sz="1300" smtClean="0">
                <a:latin typeface="Times New Roman" pitchFamily="18" charset="0"/>
                <a:cs typeface="Arial" charset="0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sz="130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790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D72A8E-6B90-43FF-A61B-8FAD6EB9AA8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16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30CC8DAE-E3E3-4F80-B925-746FDB9E8AD8}" type="slidenum">
              <a:rPr lang="en-US" sz="1300" smtClean="0">
                <a:latin typeface="Times New Roman" pitchFamily="18" charset="0"/>
                <a:cs typeface="Arial" charset="0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 sz="130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35474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A17229-5299-4ECD-B988-F18CC130B79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8815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52500" fontAlgn="base">
              <a:spcBef>
                <a:spcPct val="0"/>
              </a:spcBef>
              <a:spcAft>
                <a:spcPct val="0"/>
              </a:spcAft>
            </a:pPr>
            <a:fld id="{4BF61588-0D95-441C-BFDE-934AFE8D8BE3}" type="slidenum">
              <a:rPr lang="en-US" sz="1300" smtClean="0">
                <a:latin typeface="Times New Roman" pitchFamily="18" charset="0"/>
                <a:cs typeface="Arial" charset="0"/>
              </a:rPr>
              <a:pPr defTabSz="952500"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 sz="130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106898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452F42-E342-4524-8C0A-31392764527E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3573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4A68BC-1908-4B40-8B57-7F08D5CFE59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706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8F73CA-20D0-45CC-B52B-E8931596866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373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40FAEB-6CDD-4730-898D-8AEF000CEF44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820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AF2D89-17D9-4867-AEC1-17857CDB35A2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602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BCBB04-9957-4C2A-B34D-805FB72405E1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171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5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D1B038-DE01-4602-8CD7-4CFBB194B3A3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3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82A6F6-AEDE-4A32-AE62-531041235B71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767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920023-1AA0-4431-A5BC-569EFB1A3064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464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064561-5782-4880-B742-07CC65775409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644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A549DC-33D0-49B6-8B6E-B3E254E8FCB3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013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29DC9-A59C-473D-A032-7D8C679CF0DA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223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6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51A6B2-255E-42EB-AD12-209A8CE98905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443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8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60CF30-5239-4D92-AE58-B401262286DD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409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0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1A9471-43F9-4C7B-9CF0-4D1BA6CBB60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019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C892F4-0960-454E-BC7E-8A1A8597007D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21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04593C-F391-4757-B7D3-17DECD4AA9DC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178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82F8A2-971E-4A75-97E2-B1044571969D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55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716F47-E49D-4E1B-B7C7-ABC1D265807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0533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2319DE-E751-41F9-B273-4E3DA925A3A4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796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FBAD1C-FCBF-4F8A-ABC4-993BE3209356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7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E7C334-2164-40B7-85E3-CFD44D9735E9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178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BB9A05-52E0-4384-8708-77A366E10C4E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911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64938C-98EC-422A-8B3F-C07F2986B144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941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4BD18C-D277-49F8-B3DD-AD077F7CC7B6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759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35A9A8-3DD2-40E3-8B08-DCF3790DCA31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633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9A257A-F8D1-4CB4-BB6F-559CAFBD47AE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542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E4D2AF-52FF-461E-88DB-FAFD3560E349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562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30F7C8-C819-4525-893F-F30965788681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66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189A1E-6426-4C74-B426-8F30977A59C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86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0503FA-BB8D-4AA7-BFD1-CF1F1FF9F515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267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3285B3-CCE4-4789-AC97-13D6D9FAFEAF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071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D85062-AD50-48CB-9838-B7F9C9364FCA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883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7045EA-5E83-478D-8575-9E971D1A9C8E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7160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FF859D-F772-4E38-94A6-1D223F334B5B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8721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2E0EE4-5E21-44D0-A083-99A21E3DAE5D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358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DB7C44-FED6-47A4-97DB-2E18D97D5CA8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3499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00F5F7-168D-4FE7-8FA5-07766BD47D6D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5396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D82774-F891-4FAF-9F6F-EE50D7023F21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161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E2DDB8-8F4F-4540-A1C9-374450DB7222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6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>
          <a:xfrm>
            <a:off x="5943600" y="5486400"/>
            <a:ext cx="1920875" cy="3651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F729001-0DB1-4C1A-AC96-FFAC7F0430C5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04800" y="5486400"/>
            <a:ext cx="5638800" cy="1203325"/>
          </a:xfrm>
        </p:spPr>
        <p:txBody>
          <a:bodyPr/>
          <a:lstStyle>
            <a:lvl1pPr algn="l">
              <a:defRPr sz="2400" dirty="0"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153400" y="6248400"/>
            <a:ext cx="746125" cy="365125"/>
          </a:xfr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6D25ED6-177F-4EC9-8BE4-C0885536EB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FD4FCA5F-01B0-4DA4-AF9E-084AB35596C6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DEC9A31-0C62-4684-BAA8-92F094673C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F447AC89-3C61-4E17-AA17-4762BC71E41D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6389BFD-8EED-4FB3-B964-F79F780BCF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800"/>
              </a:spcBef>
              <a:defRPr sz="2800"/>
            </a:lvl1pPr>
            <a:lvl2pPr>
              <a:spcBef>
                <a:spcPts val="1200"/>
              </a:spcBef>
              <a:defRPr sz="2400"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rtlCol="0"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408738"/>
            <a:ext cx="1920875" cy="365125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7706DC4-8188-4F25-B2F6-CC161DA4A4C7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3962400" cy="288925"/>
          </a:xfrm>
        </p:spPr>
        <p:txBody>
          <a:bodyPr/>
          <a:lstStyle>
            <a:lvl1pPr algn="l">
              <a:defRPr sz="1100" dirty="0" smtClean="0"/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6324600"/>
            <a:ext cx="822325" cy="365125"/>
          </a:xfrm>
        </p:spPr>
        <p:txBody>
          <a:bodyPr/>
          <a:lstStyle>
            <a:lvl1pPr>
              <a:defRPr sz="2000"/>
            </a:lvl1pPr>
            <a:extLst/>
          </a:lstStyle>
          <a:p>
            <a:pPr>
              <a:defRPr/>
            </a:pPr>
            <a:fld id="{6BE541C0-7943-4EDB-B291-B09D4E2F62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7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D6C58EC6-E640-4C58-9796-D0EE95D0A753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92107A4-F779-4D06-AC37-E88F5505D4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F77AFF7-025F-4962-ACFE-CC02722864F0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A0C44C8-CE0E-4EE0-A122-CFFC63B8B8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4543D54-9430-45CD-8B00-2A81B3DC40FC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AF7746D-FFA2-49A2-882D-DEA3919257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093296B8-47E3-4E0C-AE31-24F1A758F9C6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1BF8848-6759-4F1C-90C6-5499F7470F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2592EA6-838C-4876-97E3-158BDE698C33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7F911D-6202-436F-AFF2-3DC953AE99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159A164D-7A65-413C-990B-86F3DFCD90B9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45DF294-A491-4FCD-A4C3-D24D0CD7D1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1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12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FD781C5-2FAB-4CDC-B2B7-B6AB4188B38B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 dirty="0" smtClean="0">
                <a:solidFill>
                  <a:schemeClr val="tx1"/>
                </a:solidFill>
                <a:latin typeface="+mn-lt"/>
              </a:defRPr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C8CEF8F-6297-45BC-B135-B88DCDCBD1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419600" y="6324600"/>
            <a:ext cx="1920875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5D9A4CB9-1B40-4567-90F4-6C1E77C68553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57200" y="6324600"/>
            <a:ext cx="3683000" cy="36512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dirty="0" smtClean="0">
                <a:solidFill>
                  <a:schemeClr val="tx1"/>
                </a:solidFill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077200" y="6324600"/>
            <a:ext cx="7461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2000" b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86693A3F-ADFA-4DF6-B3C8-0447429772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18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15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</a:p>
          <a:p>
            <a:r>
              <a:rPr lang="en-US" dirty="0" smtClean="0"/>
              <a:t>Assignment # 5 Questions (due tonight)</a:t>
            </a:r>
          </a:p>
          <a:p>
            <a:r>
              <a:rPr lang="en-US" dirty="0" smtClean="0"/>
              <a:t>Lecture – TCP / IP Networking (Chaps 8 &amp; 9)</a:t>
            </a:r>
          </a:p>
          <a:p>
            <a:r>
              <a:rPr lang="en-US" dirty="0" smtClean="0"/>
              <a:t>Quiz # 4 (Chaps 6 &amp; 7)</a:t>
            </a:r>
          </a:p>
          <a:p>
            <a:r>
              <a:rPr lang="en-US" dirty="0" smtClean="0"/>
              <a:t>Lecture – Cont’d</a:t>
            </a:r>
          </a:p>
          <a:p>
            <a:r>
              <a:rPr lang="en-US" dirty="0" smtClean="0"/>
              <a:t>No class next week! Assignment 6 and Quiz 5 on </a:t>
            </a:r>
            <a:r>
              <a:rPr lang="en-US" dirty="0" smtClean="0"/>
              <a:t>10/21 </a:t>
            </a:r>
            <a:r>
              <a:rPr lang="en-US" dirty="0" smtClean="0"/>
              <a:t>(nothing due next week)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– </a:t>
            </a:r>
            <a:r>
              <a:rPr lang="en-US" dirty="0" smtClean="0"/>
              <a:t>10/7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541C0-7943-4EDB-B291-B09D4E2F626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19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5823E3-B2ED-4FAC-A193-2F056181A8B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Content Placeholder 1"/>
          <p:cNvSpPr>
            <a:spLocks noGrp="1"/>
          </p:cNvSpPr>
          <p:nvPr>
            <p:ph idx="1"/>
          </p:nvPr>
        </p:nvSpPr>
        <p:spPr>
          <a:xfrm>
            <a:off x="304800" y="1481138"/>
            <a:ext cx="8382000" cy="4525962"/>
          </a:xfrm>
        </p:spPr>
        <p:txBody>
          <a:bodyPr/>
          <a:lstStyle/>
          <a:p>
            <a:r>
              <a:rPr lang="en-US" smtClean="0"/>
              <a:t>The term routing is used two ways in TCP/IP.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Routing is the process that routers use to forward incoming packets.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Routing is the exchange of routing table information through routing protocols.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832987-B6EA-4216-BD94-03DB21B58B9B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6" name="5-Point Star 5"/>
          <p:cNvSpPr/>
          <p:nvPr/>
        </p:nvSpPr>
        <p:spPr>
          <a:xfrm>
            <a:off x="8420100" y="1104900"/>
            <a:ext cx="381000" cy="381000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Internet Control Message Protocol (ICMP)</a:t>
            </a:r>
          </a:p>
          <a:p>
            <a:pPr lvl="1" eaLnBrk="1" hangingPunct="1"/>
            <a:r>
              <a:rPr lang="en-US" smtClean="0"/>
              <a:t>A general protocol for sending control information between routers and hosts</a:t>
            </a:r>
          </a:p>
          <a:p>
            <a:pPr lvl="2" eaLnBrk="1" hangingPunct="1"/>
            <a:r>
              <a:rPr lang="en-US" smtClean="0"/>
              <a:t>Error messages</a:t>
            </a:r>
          </a:p>
          <a:p>
            <a:pPr lvl="2" eaLnBrk="1" hangingPunct="1"/>
            <a:r>
              <a:rPr lang="en-US" smtClean="0"/>
              <a:t>Pings (Echo messages)</a:t>
            </a:r>
          </a:p>
          <a:p>
            <a:pPr lvl="2" eaLnBrk="1" hangingPunct="1"/>
            <a:r>
              <a:rPr lang="en-US" smtClean="0"/>
              <a:t>And so on</a:t>
            </a:r>
          </a:p>
          <a:p>
            <a:pPr lvl="2" eaLnBrk="1" hangingPunct="1"/>
            <a:r>
              <a:rPr lang="en-US" smtClean="0"/>
              <a:t>Supplements IP packet forwarding with supervisory information</a:t>
            </a:r>
          </a:p>
          <a:p>
            <a:pPr lvl="2" eaLnBrk="1" hangingPunct="1"/>
            <a:r>
              <a:rPr lang="en-US" smtClean="0"/>
              <a:t>IP is RFC 791; ICMP is RFC 792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9216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AEAA67-3DA5-48D2-A81F-407A608D914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TCP/IP Supervisory Protocols</a:t>
            </a:r>
            <a:endParaRPr lang="en-US" dirty="0"/>
          </a:p>
        </p:txBody>
      </p:sp>
      <p:pic>
        <p:nvPicPr>
          <p:cNvPr id="205829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304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3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85800" y="1524000"/>
            <a:ext cx="7391400" cy="480853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16675"/>
            <a:ext cx="3962400" cy="288925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AD44E9-AB2B-4092-9E56-C76A36927E8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8.19: </a:t>
            </a:r>
            <a:r>
              <a:rPr lang="en-US" sz="2400" b="0" dirty="0"/>
              <a:t>Internet Control Message Protocol (ICMP)</a:t>
            </a:r>
            <a:endParaRPr lang="en-US" sz="24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9421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40D66E-F288-411F-9D5C-140CF8CA0B2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8.19: </a:t>
            </a:r>
            <a:r>
              <a:rPr lang="en-US" sz="2400" b="0" dirty="0"/>
              <a:t>Internet Control Message Protocol (ICMP)</a:t>
            </a:r>
            <a:endParaRPr lang="en-US" sz="2400" dirty="0"/>
          </a:p>
        </p:txBody>
      </p:sp>
      <p:pic>
        <p:nvPicPr>
          <p:cNvPr id="209924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371600"/>
            <a:ext cx="8382000" cy="4964113"/>
          </a:xfrm>
        </p:spPr>
      </p:pic>
      <p:pic>
        <p:nvPicPr>
          <p:cNvPr id="209925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511175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9523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C285E7-5674-4409-AD7D-1468B793EE3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8.19: </a:t>
            </a:r>
            <a:r>
              <a:rPr lang="en-US" sz="2400" b="0" dirty="0"/>
              <a:t>Internet Control Message Protocol (ICMP)</a:t>
            </a:r>
            <a:endParaRPr lang="en-US" sz="2400" dirty="0"/>
          </a:p>
        </p:txBody>
      </p:sp>
      <p:pic>
        <p:nvPicPr>
          <p:cNvPr id="211972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49263" y="1828800"/>
            <a:ext cx="8085137" cy="3048000"/>
          </a:xfrm>
        </p:spPr>
      </p:pic>
      <p:sp>
        <p:nvSpPr>
          <p:cNvPr id="211973" name="TextBox 5"/>
          <p:cNvSpPr txBox="1">
            <a:spLocks noChangeArrowheads="1"/>
          </p:cNvSpPr>
          <p:nvPr/>
        </p:nvSpPr>
        <p:spPr bwMode="auto">
          <a:xfrm>
            <a:off x="1524000" y="2971800"/>
            <a:ext cx="1160463" cy="75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/>
              <a:t>Source</a:t>
            </a:r>
          </a:p>
          <a:p>
            <a:pPr algn="ctr">
              <a:lnSpc>
                <a:spcPct val="90000"/>
              </a:lnSpc>
            </a:pPr>
            <a:r>
              <a:rPr lang="en-US" sz="2400"/>
              <a:t>Host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895600"/>
            <a:ext cx="7086600" cy="991562"/>
          </a:xfr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TCP/IP Internetworking 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05600" y="4068763"/>
            <a:ext cx="1981200" cy="579437"/>
          </a:xfr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R="0" eaLnBrk="1" hangingPunct="1">
              <a:defRPr/>
            </a:pPr>
            <a:r>
              <a:rPr lang="en-US" sz="2600" dirty="0" smtClean="0"/>
              <a:t>Chapter 9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15000"/>
            <a:ext cx="8763000" cy="10461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Panko and Panko</a:t>
            </a:r>
          </a:p>
          <a:p>
            <a:pPr>
              <a:defRPr/>
            </a:pPr>
            <a:r>
              <a:rPr lang="en-US" sz="2400" dirty="0"/>
              <a:t>Business Data Networks and Security, 9</a:t>
            </a:r>
            <a:r>
              <a:rPr lang="en-US" sz="2400" baseline="30000" dirty="0"/>
              <a:t>th</a:t>
            </a:r>
            <a:r>
              <a:rPr lang="en-US" sz="2400" dirty="0"/>
              <a:t> Edition</a:t>
            </a:r>
          </a:p>
          <a:p>
            <a:pPr>
              <a:defRPr/>
            </a:pPr>
            <a:r>
              <a:rPr lang="en-US" sz="1400" dirty="0"/>
              <a:t>© 2013 Pearson Education, Inc. Publishing as Prentice Hall</a:t>
            </a:r>
            <a:endParaRPr lang="en-US" sz="1400" dirty="0"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9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303713"/>
        </p:xfrm>
        <a:graphic>
          <a:graphicData uri="http://schemas.openxmlformats.org/drawingml/2006/table">
            <a:tbl>
              <a:tblPr/>
              <a:tblGrid>
                <a:gridCol w="1870075"/>
                <a:gridCol w="4911725"/>
                <a:gridCol w="1447800"/>
              </a:tblGrid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Chapter (s)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Coverage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Layers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Core concepts and principles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Single switched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6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7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Single wireless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684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8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9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Internets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3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Wide Area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Applications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641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BBD402-9466-4C8E-927D-C2162FAC8F9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Perspective 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3733800"/>
            <a:ext cx="8534400" cy="838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0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 hangingPunct="1"/>
            <a:r>
              <a:rPr lang="en-US" smtClean="0"/>
              <a:t>Chapter 8</a:t>
            </a:r>
          </a:p>
          <a:p>
            <a:pPr lvl="1" eaLnBrk="1" hangingPunct="1"/>
            <a:r>
              <a:rPr lang="en-US" smtClean="0"/>
              <a:t>Major TCP/IP standards</a:t>
            </a:r>
          </a:p>
          <a:p>
            <a:pPr lvl="1" eaLnBrk="1" hangingPunct="1"/>
            <a:r>
              <a:rPr lang="en-US" smtClean="0"/>
              <a:t>Router operation</a:t>
            </a:r>
          </a:p>
          <a:p>
            <a:pPr eaLnBrk="1" hangingPunct="1">
              <a:spcBef>
                <a:spcPts val="2400"/>
              </a:spcBef>
            </a:pPr>
            <a:r>
              <a:rPr lang="en-US" smtClean="0"/>
              <a:t>Chapter 9</a:t>
            </a:r>
          </a:p>
          <a:p>
            <a:pPr lvl="1" eaLnBrk="1" hangingPunct="1"/>
            <a:r>
              <a:rPr lang="en-US" smtClean="0"/>
              <a:t>Managing Internets</a:t>
            </a:r>
          </a:p>
          <a:p>
            <a:pPr lvl="1" eaLnBrk="1" hangingPunct="1"/>
            <a:r>
              <a:rPr lang="en-US" smtClean="0"/>
              <a:t>Securing Internets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B7CF43-6605-44CD-BA6B-D2E01BD75DA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8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F1DC460-5048-413F-94B2-6606AD6DF82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8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Companies are given host parts by their ISP or an Internet number authority.</a:t>
            </a:r>
          </a:p>
          <a:p>
            <a:pPr eaLnBrk="1" hangingPunct="1"/>
            <a:r>
              <a:rPr lang="en-US" smtClean="0"/>
              <a:t>They divide the remaining bits between a subnet part and a host part.</a:t>
            </a:r>
          </a:p>
          <a:p>
            <a:pPr eaLnBrk="1" hangingPunct="1"/>
            <a:r>
              <a:rPr lang="en-US" smtClean="0"/>
              <a:t>Larger subnet parts mean more subnets, but this results in smaller host parts, which means fewer hosts per subnet.</a:t>
            </a:r>
          </a:p>
          <a:p>
            <a:pPr eaLnBrk="1" hangingPunct="1"/>
            <a:r>
              <a:rPr lang="en-US" smtClean="0"/>
              <a:t>The reverse is also true.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6DB691-B52C-463A-8F14-C259D5D6838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9.1: IPv4 Subnetting</a:t>
            </a:r>
            <a:endParaRPr lang="en-US" dirty="0"/>
          </a:p>
        </p:txBody>
      </p:sp>
      <p:pic>
        <p:nvPicPr>
          <p:cNvPr id="21509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689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838200" y="1447800"/>
            <a:ext cx="8080375" cy="48006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860999-D7FA-48DE-AE49-0C1859ABACE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8</a:t>
            </a:r>
            <a:r>
              <a:rPr lang="en-US" sz="2800" dirty="0" smtClean="0"/>
              <a:t>.3: </a:t>
            </a:r>
            <a:r>
              <a:rPr lang="en-US" sz="2800" b="0" dirty="0"/>
              <a:t>Hierarchical IP Address</a:t>
            </a:r>
            <a:endParaRPr lang="en-US" sz="2800" dirty="0"/>
          </a:p>
        </p:txBody>
      </p:sp>
      <p:pic>
        <p:nvPicPr>
          <p:cNvPr id="33797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7600" y="17303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304800" y="4267200"/>
            <a:ext cx="2971800" cy="1676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An IP address usually has three parts.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Content Placeholder 1"/>
          <p:cNvSpPr>
            <a:spLocks noGrp="1"/>
          </p:cNvSpPr>
          <p:nvPr>
            <p:ph idx="1"/>
          </p:nvPr>
        </p:nvSpPr>
        <p:spPr>
          <a:xfrm>
            <a:off x="381000" y="1481138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smtClean="0"/>
              <a:t>If a part has N bits, it can represent 2</a:t>
            </a:r>
            <a:r>
              <a:rPr lang="en-US" baseline="30000" smtClean="0"/>
              <a:t>N </a:t>
            </a:r>
            <a:r>
              <a:rPr lang="en-US" sz="2400" smtClean="0"/>
              <a:t>- 2 subnets or hosts per subnet.</a:t>
            </a:r>
          </a:p>
          <a:p>
            <a:pPr lvl="1" eaLnBrk="1" hangingPunct="1">
              <a:spcBef>
                <a:spcPct val="80000"/>
              </a:spcBef>
            </a:pPr>
            <a:r>
              <a:rPr lang="en-US" smtClean="0"/>
              <a:t>2</a:t>
            </a:r>
            <a:r>
              <a:rPr lang="en-US" baseline="30000" smtClean="0"/>
              <a:t>N</a:t>
            </a:r>
            <a:r>
              <a:rPr lang="en-US" smtClean="0"/>
              <a:t> because if you have N bits, you can represent 2</a:t>
            </a:r>
            <a:r>
              <a:rPr lang="en-US" baseline="30000" smtClean="0"/>
              <a:t>N</a:t>
            </a:r>
            <a:r>
              <a:rPr lang="en-US" smtClean="0"/>
              <a:t> possibilities.</a:t>
            </a:r>
          </a:p>
          <a:p>
            <a:pPr lvl="1" eaLnBrk="1" hangingPunct="1">
              <a:spcBef>
                <a:spcPct val="80000"/>
              </a:spcBef>
            </a:pPr>
            <a:r>
              <a:rPr lang="en-US" smtClean="0"/>
              <a:t>Minus 2 is because </a:t>
            </a:r>
            <a:br>
              <a:rPr lang="en-US" smtClean="0"/>
            </a:br>
            <a:r>
              <a:rPr lang="en-US" smtClean="0"/>
              <a:t>you cannot have a </a:t>
            </a:r>
            <a:br>
              <a:rPr lang="en-US" smtClean="0"/>
            </a:br>
            <a:r>
              <a:rPr lang="en-US" smtClean="0"/>
              <a:t>part that is all </a:t>
            </a:r>
            <a:br>
              <a:rPr lang="en-US" smtClean="0"/>
            </a:br>
            <a:r>
              <a:rPr lang="en-US" smtClean="0"/>
              <a:t>zeros or all ones.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24BA68-F3A7-4043-A982-1691EA1E496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9.1</a:t>
            </a:r>
            <a:r>
              <a:rPr lang="en-US" dirty="0"/>
              <a:t>: </a:t>
            </a:r>
            <a:r>
              <a:rPr lang="en-US" dirty="0" smtClean="0"/>
              <a:t>IPv4 </a:t>
            </a:r>
            <a:r>
              <a:rPr lang="en-US" dirty="0"/>
              <a:t>Subnetting</a:t>
            </a:r>
          </a:p>
        </p:txBody>
      </p:sp>
      <p:grpSp>
        <p:nvGrpSpPr>
          <p:cNvPr id="23557" name="Group 6"/>
          <p:cNvGrpSpPr>
            <a:grpSpLocks/>
          </p:cNvGrpSpPr>
          <p:nvPr/>
        </p:nvGrpSpPr>
        <p:grpSpPr bwMode="auto">
          <a:xfrm>
            <a:off x="4191000" y="3124200"/>
            <a:ext cx="4572000" cy="2895600"/>
            <a:chOff x="3962400" y="3048000"/>
            <a:chExt cx="4572000" cy="2895600"/>
          </a:xfrm>
        </p:grpSpPr>
        <p:sp>
          <p:nvSpPr>
            <p:cNvPr id="23558" name="Rectangle 4"/>
            <p:cNvSpPr>
              <a:spLocks noChangeArrowheads="1"/>
            </p:cNvSpPr>
            <p:nvPr/>
          </p:nvSpPr>
          <p:spPr bwMode="auto">
            <a:xfrm>
              <a:off x="3962400" y="3048000"/>
              <a:ext cx="1524000" cy="609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Part Size</a:t>
              </a:r>
            </a:p>
            <a:p>
              <a:pPr algn="ctr"/>
              <a:r>
                <a:rPr lang="en-US" sz="2000">
                  <a:latin typeface="Lucida Sans Unicode" pitchFamily="34" charset="0"/>
                </a:rPr>
                <a:t>(bits)</a:t>
              </a:r>
            </a:p>
          </p:txBody>
        </p:sp>
        <p:sp>
          <p:nvSpPr>
            <p:cNvPr id="23559" name="Rectangle 5"/>
            <p:cNvSpPr>
              <a:spLocks noChangeArrowheads="1"/>
            </p:cNvSpPr>
            <p:nvPr/>
          </p:nvSpPr>
          <p:spPr bwMode="auto">
            <a:xfrm>
              <a:off x="5486400" y="3048000"/>
              <a:ext cx="1524000" cy="609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2</a:t>
              </a:r>
              <a:r>
                <a:rPr lang="en-US" sz="2400" baseline="30000">
                  <a:latin typeface="Lucida Sans Unicode" pitchFamily="34" charset="0"/>
                </a:rPr>
                <a:t>N</a:t>
              </a:r>
            </a:p>
          </p:txBody>
        </p:sp>
        <p:sp>
          <p:nvSpPr>
            <p:cNvPr id="23560" name="Rectangle 6"/>
            <p:cNvSpPr>
              <a:spLocks noChangeArrowheads="1"/>
            </p:cNvSpPr>
            <p:nvPr/>
          </p:nvSpPr>
          <p:spPr bwMode="auto">
            <a:xfrm>
              <a:off x="7010400" y="3048000"/>
              <a:ext cx="1524000" cy="6096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2</a:t>
              </a:r>
              <a:r>
                <a:rPr lang="en-US" sz="2400" baseline="30000">
                  <a:latin typeface="Lucida Sans Unicode" pitchFamily="34" charset="0"/>
                </a:rPr>
                <a:t>N</a:t>
              </a:r>
              <a:r>
                <a:rPr lang="en-US" sz="2000">
                  <a:latin typeface="Lucida Sans Unicode" pitchFamily="34" charset="0"/>
                </a:rPr>
                <a:t>-2</a:t>
              </a:r>
            </a:p>
          </p:txBody>
        </p:sp>
        <p:sp>
          <p:nvSpPr>
            <p:cNvPr id="23561" name="Rectangle 7"/>
            <p:cNvSpPr>
              <a:spLocks noChangeArrowheads="1"/>
            </p:cNvSpPr>
            <p:nvPr/>
          </p:nvSpPr>
          <p:spPr bwMode="auto">
            <a:xfrm>
              <a:off x="3962400" y="36576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4</a:t>
              </a:r>
            </a:p>
          </p:txBody>
        </p:sp>
        <p:sp>
          <p:nvSpPr>
            <p:cNvPr id="23562" name="Rectangle 8"/>
            <p:cNvSpPr>
              <a:spLocks noChangeArrowheads="1"/>
            </p:cNvSpPr>
            <p:nvPr/>
          </p:nvSpPr>
          <p:spPr bwMode="auto">
            <a:xfrm>
              <a:off x="5486400" y="36576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2</a:t>
              </a:r>
              <a:r>
                <a:rPr lang="en-US" sz="2400" baseline="30000">
                  <a:latin typeface="Lucida Sans Unicode" pitchFamily="34" charset="0"/>
                </a:rPr>
                <a:t>4</a:t>
              </a:r>
              <a:r>
                <a:rPr lang="en-US" sz="2000" baseline="30000">
                  <a:latin typeface="Lucida Sans Unicode" pitchFamily="34" charset="0"/>
                </a:rPr>
                <a:t> </a:t>
              </a:r>
              <a:r>
                <a:rPr lang="en-US" sz="2000">
                  <a:latin typeface="Lucida Sans Unicode" pitchFamily="34" charset="0"/>
                </a:rPr>
                <a:t>= 16</a:t>
              </a:r>
            </a:p>
          </p:txBody>
        </p:sp>
        <p:sp>
          <p:nvSpPr>
            <p:cNvPr id="23563" name="Rectangle 9"/>
            <p:cNvSpPr>
              <a:spLocks noChangeArrowheads="1"/>
            </p:cNvSpPr>
            <p:nvPr/>
          </p:nvSpPr>
          <p:spPr bwMode="auto">
            <a:xfrm>
              <a:off x="7010400" y="36576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16-2 = 14</a:t>
              </a:r>
            </a:p>
          </p:txBody>
        </p:sp>
        <p:sp>
          <p:nvSpPr>
            <p:cNvPr id="23564" name="Rectangle 10"/>
            <p:cNvSpPr>
              <a:spLocks noChangeArrowheads="1"/>
            </p:cNvSpPr>
            <p:nvPr/>
          </p:nvSpPr>
          <p:spPr bwMode="auto">
            <a:xfrm>
              <a:off x="3962400" y="41148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8</a:t>
              </a:r>
            </a:p>
          </p:txBody>
        </p:sp>
        <p:sp>
          <p:nvSpPr>
            <p:cNvPr id="23565" name="Rectangle 11"/>
            <p:cNvSpPr>
              <a:spLocks noChangeArrowheads="1"/>
            </p:cNvSpPr>
            <p:nvPr/>
          </p:nvSpPr>
          <p:spPr bwMode="auto">
            <a:xfrm>
              <a:off x="5486400" y="41148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?</a:t>
              </a:r>
            </a:p>
          </p:txBody>
        </p:sp>
        <p:sp>
          <p:nvSpPr>
            <p:cNvPr id="23566" name="Rectangle 12"/>
            <p:cNvSpPr>
              <a:spLocks noChangeArrowheads="1"/>
            </p:cNvSpPr>
            <p:nvPr/>
          </p:nvSpPr>
          <p:spPr bwMode="auto">
            <a:xfrm>
              <a:off x="7010400" y="41148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?</a:t>
              </a:r>
            </a:p>
          </p:txBody>
        </p:sp>
        <p:sp>
          <p:nvSpPr>
            <p:cNvPr id="23567" name="Rectangle 13"/>
            <p:cNvSpPr>
              <a:spLocks noChangeArrowheads="1"/>
            </p:cNvSpPr>
            <p:nvPr/>
          </p:nvSpPr>
          <p:spPr bwMode="auto">
            <a:xfrm>
              <a:off x="3962400" y="50292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12</a:t>
              </a:r>
            </a:p>
          </p:txBody>
        </p:sp>
        <p:sp>
          <p:nvSpPr>
            <p:cNvPr id="23568" name="Rectangle 14"/>
            <p:cNvSpPr>
              <a:spLocks noChangeArrowheads="1"/>
            </p:cNvSpPr>
            <p:nvPr/>
          </p:nvSpPr>
          <p:spPr bwMode="auto">
            <a:xfrm>
              <a:off x="5486400" y="50292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4,096</a:t>
              </a:r>
            </a:p>
          </p:txBody>
        </p:sp>
        <p:sp>
          <p:nvSpPr>
            <p:cNvPr id="23569" name="Rectangle 15"/>
            <p:cNvSpPr>
              <a:spLocks noChangeArrowheads="1"/>
            </p:cNvSpPr>
            <p:nvPr/>
          </p:nvSpPr>
          <p:spPr bwMode="auto">
            <a:xfrm>
              <a:off x="7010400" y="50292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4,094</a:t>
              </a:r>
            </a:p>
          </p:txBody>
        </p:sp>
        <p:sp>
          <p:nvSpPr>
            <p:cNvPr id="23570" name="Rectangle 17"/>
            <p:cNvSpPr>
              <a:spLocks noChangeArrowheads="1"/>
            </p:cNvSpPr>
            <p:nvPr/>
          </p:nvSpPr>
          <p:spPr bwMode="auto">
            <a:xfrm>
              <a:off x="5486400" y="54864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65,536</a:t>
              </a:r>
            </a:p>
          </p:txBody>
        </p:sp>
        <p:sp>
          <p:nvSpPr>
            <p:cNvPr id="23571" name="Rectangle 18"/>
            <p:cNvSpPr>
              <a:spLocks noChangeArrowheads="1"/>
            </p:cNvSpPr>
            <p:nvPr/>
          </p:nvSpPr>
          <p:spPr bwMode="auto">
            <a:xfrm>
              <a:off x="7010400" y="54864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65,534</a:t>
              </a:r>
            </a:p>
          </p:txBody>
        </p:sp>
        <p:sp>
          <p:nvSpPr>
            <p:cNvPr id="23572" name="Rectangle 28"/>
            <p:cNvSpPr>
              <a:spLocks noChangeArrowheads="1"/>
            </p:cNvSpPr>
            <p:nvPr/>
          </p:nvSpPr>
          <p:spPr bwMode="auto">
            <a:xfrm>
              <a:off x="3962400" y="54864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16</a:t>
              </a:r>
            </a:p>
          </p:txBody>
        </p:sp>
        <p:sp>
          <p:nvSpPr>
            <p:cNvPr id="23573" name="Rectangle 29"/>
            <p:cNvSpPr>
              <a:spLocks noChangeArrowheads="1"/>
            </p:cNvSpPr>
            <p:nvPr/>
          </p:nvSpPr>
          <p:spPr bwMode="auto">
            <a:xfrm>
              <a:off x="3962400" y="45720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10</a:t>
              </a:r>
            </a:p>
          </p:txBody>
        </p:sp>
        <p:sp>
          <p:nvSpPr>
            <p:cNvPr id="23574" name="Rectangle 30"/>
            <p:cNvSpPr>
              <a:spLocks noChangeArrowheads="1"/>
            </p:cNvSpPr>
            <p:nvPr/>
          </p:nvSpPr>
          <p:spPr bwMode="auto">
            <a:xfrm>
              <a:off x="5486400" y="45720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?</a:t>
              </a:r>
            </a:p>
          </p:txBody>
        </p:sp>
        <p:sp>
          <p:nvSpPr>
            <p:cNvPr id="23575" name="Rectangle 31"/>
            <p:cNvSpPr>
              <a:spLocks noChangeArrowheads="1"/>
            </p:cNvSpPr>
            <p:nvPr/>
          </p:nvSpPr>
          <p:spPr bwMode="auto">
            <a:xfrm>
              <a:off x="7010400" y="4572000"/>
              <a:ext cx="1524000" cy="457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>
                  <a:latin typeface="Lucida Sans Unicode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35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C8F302-6D5F-4F90-BF67-B83E36D20F0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9.1: IPv4 Subnetting</a:t>
            </a:r>
            <a:endParaRPr lang="en-US" sz="3200" dirty="0"/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1371600" y="1295400"/>
            <a:ext cx="3429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 b="1">
                <a:latin typeface="Lucida Sans Unicode" pitchFamily="34" charset="0"/>
              </a:rPr>
              <a:t>Description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381000" y="1295400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>
                <a:latin typeface="Lucida Sans Unicode" pitchFamily="34" charset="0"/>
              </a:rPr>
              <a:t>Step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4800600" y="1828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32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1371600" y="1828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Total size of IP address</a:t>
            </a:r>
          </a:p>
          <a:p>
            <a:r>
              <a:rPr lang="en-US" sz="2000">
                <a:latin typeface="Lucida Sans Unicode" pitchFamily="34" charset="0"/>
              </a:rPr>
              <a:t>(bits)</a:t>
            </a: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381000" y="1828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1</a:t>
            </a:r>
          </a:p>
        </p:txBody>
      </p:sp>
      <p:sp>
        <p:nvSpPr>
          <p:cNvPr id="25609" name="Rectangle 8"/>
          <p:cNvSpPr>
            <a:spLocks noChangeArrowheads="1"/>
          </p:cNvSpPr>
          <p:nvPr/>
        </p:nvSpPr>
        <p:spPr bwMode="auto">
          <a:xfrm>
            <a:off x="1371600" y="2590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Size of network part</a:t>
            </a:r>
          </a:p>
          <a:p>
            <a:r>
              <a:rPr lang="en-US" sz="2000">
                <a:latin typeface="Lucida Sans Unicode" pitchFamily="34" charset="0"/>
              </a:rPr>
              <a:t>assigned to firm (bits)</a:t>
            </a:r>
          </a:p>
        </p:txBody>
      </p:sp>
      <p:sp>
        <p:nvSpPr>
          <p:cNvPr id="25610" name="Rectangle 9"/>
          <p:cNvSpPr>
            <a:spLocks noChangeArrowheads="1"/>
          </p:cNvSpPr>
          <p:nvPr/>
        </p:nvSpPr>
        <p:spPr bwMode="auto">
          <a:xfrm>
            <a:off x="381000" y="2590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2</a:t>
            </a:r>
          </a:p>
        </p:txBody>
      </p:sp>
      <p:sp>
        <p:nvSpPr>
          <p:cNvPr id="25611" name="Rectangle 10"/>
          <p:cNvSpPr>
            <a:spLocks noChangeArrowheads="1"/>
          </p:cNvSpPr>
          <p:nvPr/>
        </p:nvSpPr>
        <p:spPr bwMode="auto">
          <a:xfrm>
            <a:off x="4800600" y="2590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16</a:t>
            </a: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1371600" y="3352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Remaining bits for firm</a:t>
            </a:r>
          </a:p>
          <a:p>
            <a:r>
              <a:rPr lang="en-US" sz="2000">
                <a:latin typeface="Lucida Sans Unicode" pitchFamily="34" charset="0"/>
              </a:rPr>
              <a:t>to assign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381000" y="3352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3</a:t>
            </a: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4800600" y="3352800"/>
            <a:ext cx="1981200" cy="76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16</a:t>
            </a:r>
          </a:p>
        </p:txBody>
      </p:sp>
      <p:sp>
        <p:nvSpPr>
          <p:cNvPr id="22543" name="Rectangle 16"/>
          <p:cNvSpPr>
            <a:spLocks noChangeArrowheads="1"/>
          </p:cNvSpPr>
          <p:nvPr/>
        </p:nvSpPr>
        <p:spPr bwMode="auto">
          <a:xfrm>
            <a:off x="1371600" y="4114800"/>
            <a:ext cx="3429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sz="2000" dirty="0">
                <a:latin typeface="Lucida Sans Unicode" pitchFamily="34" charset="0"/>
              </a:rPr>
              <a:t>Selected subnet/host part</a:t>
            </a:r>
          </a:p>
          <a:p>
            <a:pPr>
              <a:defRPr/>
            </a:pPr>
            <a:r>
              <a:rPr lang="en-US" sz="2000" dirty="0">
                <a:latin typeface="Lucida Sans Unicode" pitchFamily="34" charset="0"/>
              </a:rPr>
              <a:t>sizes (bits)</a:t>
            </a:r>
          </a:p>
        </p:txBody>
      </p:sp>
      <p:sp>
        <p:nvSpPr>
          <p:cNvPr id="22544" name="Rectangle 17"/>
          <p:cNvSpPr>
            <a:spLocks noChangeArrowheads="1"/>
          </p:cNvSpPr>
          <p:nvPr/>
        </p:nvSpPr>
        <p:spPr bwMode="auto">
          <a:xfrm>
            <a:off x="381000" y="4114800"/>
            <a:ext cx="9906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4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802188" y="4114800"/>
            <a:ext cx="19812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8 / 8</a:t>
            </a:r>
          </a:p>
        </p:txBody>
      </p:sp>
      <p:sp>
        <p:nvSpPr>
          <p:cNvPr id="25618" name="Rectangle 26"/>
          <p:cNvSpPr>
            <a:spLocks noChangeArrowheads="1"/>
          </p:cNvSpPr>
          <p:nvPr/>
        </p:nvSpPr>
        <p:spPr bwMode="auto">
          <a:xfrm>
            <a:off x="1371600" y="4876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Number of possible</a:t>
            </a:r>
          </a:p>
          <a:p>
            <a:r>
              <a:rPr lang="en-US" sz="2000">
                <a:latin typeface="Lucida Sans Unicode" pitchFamily="34" charset="0"/>
              </a:rPr>
              <a:t>subnets (2</a:t>
            </a:r>
            <a:r>
              <a:rPr lang="en-US" sz="2000" baseline="30000">
                <a:latin typeface="Lucida Sans Unicode" pitchFamily="34" charset="0"/>
              </a:rPr>
              <a:t>N </a:t>
            </a:r>
            <a:r>
              <a:rPr lang="en-US" sz="2000">
                <a:latin typeface="Lucida Sans Unicode" pitchFamily="34" charset="0"/>
              </a:rPr>
              <a:t>- 2)</a:t>
            </a:r>
          </a:p>
        </p:txBody>
      </p:sp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4802188" y="4876800"/>
            <a:ext cx="1981200" cy="762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254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(2</a:t>
            </a:r>
            <a:r>
              <a:rPr lang="en-US" sz="2400" baseline="30000" dirty="0">
                <a:latin typeface="+mn-lt"/>
                <a:cs typeface="+mn-cs"/>
              </a:rPr>
              <a:t>8 </a:t>
            </a:r>
            <a:r>
              <a:rPr lang="en-US" sz="2000" dirty="0">
                <a:latin typeface="+mn-lt"/>
                <a:cs typeface="+mn-cs"/>
              </a:rPr>
              <a:t>- 2)</a:t>
            </a:r>
          </a:p>
        </p:txBody>
      </p:sp>
      <p:sp>
        <p:nvSpPr>
          <p:cNvPr id="25620" name="Rectangle 30"/>
          <p:cNvSpPr>
            <a:spLocks noChangeArrowheads="1"/>
          </p:cNvSpPr>
          <p:nvPr/>
        </p:nvSpPr>
        <p:spPr bwMode="auto">
          <a:xfrm>
            <a:off x="1371600" y="5638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Number of possible hosts</a:t>
            </a:r>
          </a:p>
          <a:p>
            <a:r>
              <a:rPr lang="en-US" sz="2000">
                <a:latin typeface="Lucida Sans Unicode" pitchFamily="34" charset="0"/>
              </a:rPr>
              <a:t>per subnet (2</a:t>
            </a:r>
            <a:r>
              <a:rPr lang="en-US" sz="2000" baseline="30000">
                <a:latin typeface="Lucida Sans Unicode" pitchFamily="34" charset="0"/>
              </a:rPr>
              <a:t>N </a:t>
            </a:r>
            <a:r>
              <a:rPr lang="en-US" sz="2000">
                <a:latin typeface="Lucida Sans Unicode" pitchFamily="34" charset="0"/>
              </a:rPr>
              <a:t>- 2)</a:t>
            </a:r>
          </a:p>
        </p:txBody>
      </p:sp>
      <p:sp>
        <p:nvSpPr>
          <p:cNvPr id="23" name="Rectangle 32"/>
          <p:cNvSpPr>
            <a:spLocks noChangeArrowheads="1"/>
          </p:cNvSpPr>
          <p:nvPr/>
        </p:nvSpPr>
        <p:spPr bwMode="auto">
          <a:xfrm>
            <a:off x="4802188" y="5638800"/>
            <a:ext cx="1981200" cy="762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254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(2</a:t>
            </a:r>
            <a:r>
              <a:rPr lang="en-US" sz="2400" baseline="30000" dirty="0">
                <a:latin typeface="+mn-lt"/>
                <a:cs typeface="+mn-cs"/>
              </a:rPr>
              <a:t>8 </a:t>
            </a:r>
            <a:r>
              <a:rPr lang="en-US" sz="2000" dirty="0">
                <a:latin typeface="+mn-lt"/>
                <a:cs typeface="+mn-cs"/>
              </a:rPr>
              <a:t>- 2)</a:t>
            </a:r>
          </a:p>
        </p:txBody>
      </p:sp>
      <p:sp>
        <p:nvSpPr>
          <p:cNvPr id="25622" name="Rectangle 34"/>
          <p:cNvSpPr>
            <a:spLocks noChangeArrowheads="1"/>
          </p:cNvSpPr>
          <p:nvPr/>
        </p:nvSpPr>
        <p:spPr bwMode="auto">
          <a:xfrm>
            <a:off x="6781800" y="1828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By definition</a:t>
            </a:r>
          </a:p>
        </p:txBody>
      </p:sp>
      <p:sp>
        <p:nvSpPr>
          <p:cNvPr id="25623" name="Rectangle 35"/>
          <p:cNvSpPr>
            <a:spLocks noChangeArrowheads="1"/>
          </p:cNvSpPr>
          <p:nvPr/>
        </p:nvSpPr>
        <p:spPr bwMode="auto">
          <a:xfrm>
            <a:off x="6781800" y="2590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Assigned to</a:t>
            </a:r>
          </a:p>
          <a:p>
            <a:pPr algn="ctr"/>
            <a:r>
              <a:rPr lang="en-US" sz="2000">
                <a:latin typeface="Lucida Sans Unicode" pitchFamily="34" charset="0"/>
              </a:rPr>
              <a:t>the firm</a:t>
            </a:r>
          </a:p>
        </p:txBody>
      </p:sp>
      <p:sp>
        <p:nvSpPr>
          <p:cNvPr id="25624" name="Rectangle 36"/>
          <p:cNvSpPr>
            <a:spLocks noChangeArrowheads="1"/>
          </p:cNvSpPr>
          <p:nvPr/>
        </p:nvSpPr>
        <p:spPr bwMode="auto">
          <a:xfrm>
            <a:off x="6781800" y="3352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Bits for the</a:t>
            </a:r>
          </a:p>
          <a:p>
            <a:pPr algn="ctr"/>
            <a:r>
              <a:rPr lang="en-US" sz="2000">
                <a:latin typeface="Lucida Sans Unicode" pitchFamily="34" charset="0"/>
              </a:rPr>
              <a:t>firm to assign</a:t>
            </a:r>
          </a:p>
        </p:txBody>
      </p:sp>
      <p:sp>
        <p:nvSpPr>
          <p:cNvPr id="22553" name="Rectangle 37"/>
          <p:cNvSpPr>
            <a:spLocks noChangeArrowheads="1"/>
          </p:cNvSpPr>
          <p:nvPr/>
        </p:nvSpPr>
        <p:spPr bwMode="auto">
          <a:xfrm>
            <a:off x="6781800" y="4114800"/>
            <a:ext cx="19812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The firm’s</a:t>
            </a:r>
          </a:p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20107701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2E5DE9-D986-4895-95FF-EEE23F9AA3B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9.1: IPv4 Subnetting</a:t>
            </a:r>
            <a:endParaRPr lang="en-US" sz="3200" dirty="0"/>
          </a:p>
        </p:txBody>
      </p:sp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1371600" y="1295400"/>
            <a:ext cx="3505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 b="1">
                <a:latin typeface="Lucida Sans Unicode" pitchFamily="34" charset="0"/>
              </a:rPr>
              <a:t>Description</a:t>
            </a:r>
          </a:p>
        </p:txBody>
      </p:sp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381000" y="1295400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>
                <a:latin typeface="Lucida Sans Unicode" pitchFamily="34" charset="0"/>
              </a:rPr>
              <a:t>Step</a:t>
            </a:r>
          </a:p>
        </p:txBody>
      </p:sp>
      <p:sp>
        <p:nvSpPr>
          <p:cNvPr id="27654" name="Rectangle 5"/>
          <p:cNvSpPr>
            <a:spLocks noChangeArrowheads="1"/>
          </p:cNvSpPr>
          <p:nvPr/>
        </p:nvSpPr>
        <p:spPr bwMode="auto">
          <a:xfrm>
            <a:off x="4876800" y="1828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32</a:t>
            </a:r>
          </a:p>
        </p:txBody>
      </p:sp>
      <p:sp>
        <p:nvSpPr>
          <p:cNvPr id="27655" name="Rectangle 6"/>
          <p:cNvSpPr>
            <a:spLocks noChangeArrowheads="1"/>
          </p:cNvSpPr>
          <p:nvPr/>
        </p:nvSpPr>
        <p:spPr bwMode="auto">
          <a:xfrm>
            <a:off x="1371600" y="1828800"/>
            <a:ext cx="3505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Total size of IP address</a:t>
            </a:r>
          </a:p>
          <a:p>
            <a:r>
              <a:rPr lang="en-US" sz="2000">
                <a:latin typeface="Lucida Sans Unicode" pitchFamily="34" charset="0"/>
              </a:rPr>
              <a:t>(bits)</a:t>
            </a:r>
          </a:p>
        </p:txBody>
      </p:sp>
      <p:sp>
        <p:nvSpPr>
          <p:cNvPr id="27656" name="Rectangle 7"/>
          <p:cNvSpPr>
            <a:spLocks noChangeArrowheads="1"/>
          </p:cNvSpPr>
          <p:nvPr/>
        </p:nvSpPr>
        <p:spPr bwMode="auto">
          <a:xfrm>
            <a:off x="381000" y="1828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1</a:t>
            </a:r>
          </a:p>
        </p:txBody>
      </p:sp>
      <p:sp>
        <p:nvSpPr>
          <p:cNvPr id="27657" name="Rectangle 8"/>
          <p:cNvSpPr>
            <a:spLocks noChangeArrowheads="1"/>
          </p:cNvSpPr>
          <p:nvPr/>
        </p:nvSpPr>
        <p:spPr bwMode="auto">
          <a:xfrm>
            <a:off x="1371600" y="2590800"/>
            <a:ext cx="3505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Size of network part</a:t>
            </a:r>
          </a:p>
          <a:p>
            <a:r>
              <a:rPr lang="en-US" sz="2000">
                <a:latin typeface="Lucida Sans Unicode" pitchFamily="34" charset="0"/>
              </a:rPr>
              <a:t>assigned to firm (bits)</a:t>
            </a:r>
          </a:p>
        </p:txBody>
      </p:sp>
      <p:sp>
        <p:nvSpPr>
          <p:cNvPr id="27658" name="Rectangle 9"/>
          <p:cNvSpPr>
            <a:spLocks noChangeArrowheads="1"/>
          </p:cNvSpPr>
          <p:nvPr/>
        </p:nvSpPr>
        <p:spPr bwMode="auto">
          <a:xfrm>
            <a:off x="381000" y="2590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2</a:t>
            </a:r>
          </a:p>
        </p:txBody>
      </p:sp>
      <p:sp>
        <p:nvSpPr>
          <p:cNvPr id="27659" name="Rectangle 10"/>
          <p:cNvSpPr>
            <a:spLocks noChangeArrowheads="1"/>
          </p:cNvSpPr>
          <p:nvPr/>
        </p:nvSpPr>
        <p:spPr bwMode="auto">
          <a:xfrm>
            <a:off x="4876800" y="2590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16</a:t>
            </a:r>
          </a:p>
        </p:txBody>
      </p:sp>
      <p:sp>
        <p:nvSpPr>
          <p:cNvPr id="27660" name="Rectangle 11"/>
          <p:cNvSpPr>
            <a:spLocks noChangeArrowheads="1"/>
          </p:cNvSpPr>
          <p:nvPr/>
        </p:nvSpPr>
        <p:spPr bwMode="auto">
          <a:xfrm>
            <a:off x="1371600" y="3352800"/>
            <a:ext cx="3505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Remaining bits for firm to</a:t>
            </a:r>
          </a:p>
          <a:p>
            <a:r>
              <a:rPr lang="en-US" sz="2000">
                <a:latin typeface="Lucida Sans Unicode" pitchFamily="34" charset="0"/>
              </a:rPr>
              <a:t>assign</a:t>
            </a:r>
          </a:p>
        </p:txBody>
      </p:sp>
      <p:sp>
        <p:nvSpPr>
          <p:cNvPr id="27661" name="Rectangle 12"/>
          <p:cNvSpPr>
            <a:spLocks noChangeArrowheads="1"/>
          </p:cNvSpPr>
          <p:nvPr/>
        </p:nvSpPr>
        <p:spPr bwMode="auto">
          <a:xfrm>
            <a:off x="381000" y="3352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3</a:t>
            </a:r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4876800" y="3352800"/>
            <a:ext cx="1981200" cy="76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16</a:t>
            </a:r>
          </a:p>
        </p:txBody>
      </p:sp>
      <p:sp>
        <p:nvSpPr>
          <p:cNvPr id="23567" name="Rectangle 14"/>
          <p:cNvSpPr>
            <a:spLocks noChangeArrowheads="1"/>
          </p:cNvSpPr>
          <p:nvPr/>
        </p:nvSpPr>
        <p:spPr bwMode="auto">
          <a:xfrm>
            <a:off x="1371600" y="4114800"/>
            <a:ext cx="35052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sz="2000" dirty="0">
                <a:latin typeface="Lucida Sans Unicode" pitchFamily="34" charset="0"/>
              </a:rPr>
              <a:t>Selected subnet/host part</a:t>
            </a:r>
          </a:p>
          <a:p>
            <a:pPr>
              <a:defRPr/>
            </a:pPr>
            <a:r>
              <a:rPr lang="en-US" sz="2000" dirty="0">
                <a:latin typeface="Lucida Sans Unicode" pitchFamily="34" charset="0"/>
              </a:rPr>
              <a:t>sizes (bits)</a:t>
            </a:r>
          </a:p>
        </p:txBody>
      </p:sp>
      <p:sp>
        <p:nvSpPr>
          <p:cNvPr id="23568" name="Rectangle 15"/>
          <p:cNvSpPr>
            <a:spLocks noChangeArrowheads="1"/>
          </p:cNvSpPr>
          <p:nvPr/>
        </p:nvSpPr>
        <p:spPr bwMode="auto">
          <a:xfrm>
            <a:off x="381000" y="4114800"/>
            <a:ext cx="9906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4</a:t>
            </a: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4876800" y="4114800"/>
            <a:ext cx="1981200" cy="7620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6/10</a:t>
            </a:r>
          </a:p>
        </p:txBody>
      </p:sp>
      <p:sp>
        <p:nvSpPr>
          <p:cNvPr id="27666" name="Rectangle 18"/>
          <p:cNvSpPr>
            <a:spLocks noChangeArrowheads="1"/>
          </p:cNvSpPr>
          <p:nvPr/>
        </p:nvSpPr>
        <p:spPr bwMode="auto">
          <a:xfrm>
            <a:off x="1371600" y="4876800"/>
            <a:ext cx="3505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Number of possible</a:t>
            </a:r>
          </a:p>
          <a:p>
            <a:r>
              <a:rPr lang="en-US" sz="2000">
                <a:latin typeface="Lucida Sans Unicode" pitchFamily="34" charset="0"/>
              </a:rPr>
              <a:t>subnets (2</a:t>
            </a:r>
            <a:r>
              <a:rPr lang="en-US" sz="2000" baseline="30000">
                <a:latin typeface="Lucida Sans Unicode" pitchFamily="34" charset="0"/>
              </a:rPr>
              <a:t>N </a:t>
            </a:r>
            <a:r>
              <a:rPr lang="en-US" sz="2000">
                <a:latin typeface="Lucida Sans Unicode" pitchFamily="34" charset="0"/>
              </a:rPr>
              <a:t>- 2)</a:t>
            </a:r>
          </a:p>
        </p:txBody>
      </p:sp>
      <p:sp>
        <p:nvSpPr>
          <p:cNvPr id="27667" name="Rectangle 20"/>
          <p:cNvSpPr>
            <a:spLocks noChangeArrowheads="1"/>
          </p:cNvSpPr>
          <p:nvPr/>
        </p:nvSpPr>
        <p:spPr bwMode="auto">
          <a:xfrm>
            <a:off x="4876800" y="4876800"/>
            <a:ext cx="1981200" cy="762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62</a:t>
            </a:r>
          </a:p>
          <a:p>
            <a:pPr algn="ctr"/>
            <a:r>
              <a:rPr lang="en-US" sz="2000">
                <a:latin typeface="Lucida Sans Unicode" pitchFamily="34" charset="0"/>
              </a:rPr>
              <a:t>(2</a:t>
            </a:r>
            <a:r>
              <a:rPr lang="en-US" sz="2400" baseline="30000">
                <a:latin typeface="Lucida Sans Unicode" pitchFamily="34" charset="0"/>
              </a:rPr>
              <a:t>6 </a:t>
            </a:r>
            <a:r>
              <a:rPr lang="en-US" sz="2000">
                <a:latin typeface="Lucida Sans Unicode" pitchFamily="34" charset="0"/>
              </a:rPr>
              <a:t>- 2)</a:t>
            </a:r>
          </a:p>
        </p:txBody>
      </p:sp>
      <p:sp>
        <p:nvSpPr>
          <p:cNvPr id="27668" name="Rectangle 21"/>
          <p:cNvSpPr>
            <a:spLocks noChangeArrowheads="1"/>
          </p:cNvSpPr>
          <p:nvPr/>
        </p:nvSpPr>
        <p:spPr bwMode="auto">
          <a:xfrm>
            <a:off x="1371600" y="5638800"/>
            <a:ext cx="3505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Number of possible hosts</a:t>
            </a:r>
          </a:p>
          <a:p>
            <a:r>
              <a:rPr lang="en-US" sz="2000">
                <a:latin typeface="Lucida Sans Unicode" pitchFamily="34" charset="0"/>
              </a:rPr>
              <a:t>per subnet (2</a:t>
            </a:r>
            <a:r>
              <a:rPr lang="en-US" sz="2000" baseline="30000">
                <a:latin typeface="Lucida Sans Unicode" pitchFamily="34" charset="0"/>
              </a:rPr>
              <a:t>N </a:t>
            </a:r>
            <a:r>
              <a:rPr lang="en-US" sz="2000">
                <a:latin typeface="Lucida Sans Unicode" pitchFamily="34" charset="0"/>
              </a:rPr>
              <a:t>- 2)</a:t>
            </a:r>
          </a:p>
        </p:txBody>
      </p:sp>
      <p:sp>
        <p:nvSpPr>
          <p:cNvPr id="27669" name="Rectangle 23"/>
          <p:cNvSpPr>
            <a:spLocks noChangeArrowheads="1"/>
          </p:cNvSpPr>
          <p:nvPr/>
        </p:nvSpPr>
        <p:spPr bwMode="auto">
          <a:xfrm>
            <a:off x="4876800" y="5638800"/>
            <a:ext cx="1981200" cy="762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1,022</a:t>
            </a:r>
          </a:p>
          <a:p>
            <a:pPr algn="ctr"/>
            <a:r>
              <a:rPr lang="en-US" sz="2000">
                <a:latin typeface="Lucida Sans Unicode" pitchFamily="34" charset="0"/>
              </a:rPr>
              <a:t>(2</a:t>
            </a:r>
            <a:r>
              <a:rPr lang="en-US" sz="2400" baseline="30000">
                <a:latin typeface="Lucida Sans Unicode" pitchFamily="34" charset="0"/>
              </a:rPr>
              <a:t>10 </a:t>
            </a:r>
            <a:r>
              <a:rPr lang="en-US" sz="2000">
                <a:latin typeface="Lucida Sans Unicode" pitchFamily="34" charset="0"/>
              </a:rPr>
              <a:t>- 2)</a:t>
            </a:r>
          </a:p>
        </p:txBody>
      </p:sp>
      <p:sp>
        <p:nvSpPr>
          <p:cNvPr id="27670" name="Rectangle 24"/>
          <p:cNvSpPr>
            <a:spLocks noChangeArrowheads="1"/>
          </p:cNvSpPr>
          <p:nvPr/>
        </p:nvSpPr>
        <p:spPr bwMode="auto">
          <a:xfrm>
            <a:off x="6858000" y="1828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By definition</a:t>
            </a:r>
          </a:p>
        </p:txBody>
      </p:sp>
      <p:sp>
        <p:nvSpPr>
          <p:cNvPr id="27671" name="Rectangle 25"/>
          <p:cNvSpPr>
            <a:spLocks noChangeArrowheads="1"/>
          </p:cNvSpPr>
          <p:nvPr/>
        </p:nvSpPr>
        <p:spPr bwMode="auto">
          <a:xfrm>
            <a:off x="6858000" y="2590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Assigned to</a:t>
            </a:r>
          </a:p>
          <a:p>
            <a:pPr algn="ctr"/>
            <a:r>
              <a:rPr lang="en-US" sz="2000">
                <a:latin typeface="Lucida Sans Unicode" pitchFamily="34" charset="0"/>
              </a:rPr>
              <a:t>the firm</a:t>
            </a:r>
          </a:p>
        </p:txBody>
      </p:sp>
      <p:sp>
        <p:nvSpPr>
          <p:cNvPr id="27672" name="Rectangle 26"/>
          <p:cNvSpPr>
            <a:spLocks noChangeArrowheads="1"/>
          </p:cNvSpPr>
          <p:nvPr/>
        </p:nvSpPr>
        <p:spPr bwMode="auto">
          <a:xfrm>
            <a:off x="6858000" y="3352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Bits for the</a:t>
            </a:r>
          </a:p>
          <a:p>
            <a:pPr algn="ctr"/>
            <a:r>
              <a:rPr lang="en-US" sz="2000">
                <a:latin typeface="Lucida Sans Unicode" pitchFamily="34" charset="0"/>
              </a:rPr>
              <a:t>firm to assign</a:t>
            </a:r>
          </a:p>
        </p:txBody>
      </p:sp>
      <p:sp>
        <p:nvSpPr>
          <p:cNvPr id="23577" name="Rectangle 27"/>
          <p:cNvSpPr>
            <a:spLocks noChangeArrowheads="1"/>
          </p:cNvSpPr>
          <p:nvPr/>
        </p:nvSpPr>
        <p:spPr bwMode="auto">
          <a:xfrm>
            <a:off x="6858000" y="4114800"/>
            <a:ext cx="19812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The firm’s</a:t>
            </a:r>
          </a:p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4338963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2457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709890-4688-4880-A3AC-E4C90D23DD8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9.1: IPv4 Subnetting</a:t>
            </a:r>
            <a:endParaRPr lang="en-US" sz="3200" dirty="0"/>
          </a:p>
        </p:txBody>
      </p:sp>
      <p:sp>
        <p:nvSpPr>
          <p:cNvPr id="29700" name="Rectangle 120"/>
          <p:cNvSpPr>
            <a:spLocks noChangeArrowheads="1"/>
          </p:cNvSpPr>
          <p:nvPr/>
        </p:nvSpPr>
        <p:spPr bwMode="auto">
          <a:xfrm>
            <a:off x="1600200" y="1295400"/>
            <a:ext cx="3429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 b="1">
                <a:latin typeface="Lucida Sans Unicode" pitchFamily="34" charset="0"/>
              </a:rPr>
              <a:t>Description</a:t>
            </a:r>
          </a:p>
        </p:txBody>
      </p:sp>
      <p:sp>
        <p:nvSpPr>
          <p:cNvPr id="29701" name="Rectangle 121"/>
          <p:cNvSpPr>
            <a:spLocks noChangeArrowheads="1"/>
          </p:cNvSpPr>
          <p:nvPr/>
        </p:nvSpPr>
        <p:spPr bwMode="auto">
          <a:xfrm>
            <a:off x="609600" y="1295400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>
                <a:latin typeface="Lucida Sans Unicode" pitchFamily="34" charset="0"/>
              </a:rPr>
              <a:t>Step</a:t>
            </a:r>
          </a:p>
        </p:txBody>
      </p:sp>
      <p:sp>
        <p:nvSpPr>
          <p:cNvPr id="29702" name="Rectangle 122"/>
          <p:cNvSpPr>
            <a:spLocks noChangeArrowheads="1"/>
          </p:cNvSpPr>
          <p:nvPr/>
        </p:nvSpPr>
        <p:spPr bwMode="auto">
          <a:xfrm>
            <a:off x="5029200" y="1828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32</a:t>
            </a:r>
          </a:p>
        </p:txBody>
      </p:sp>
      <p:sp>
        <p:nvSpPr>
          <p:cNvPr id="29703" name="Rectangle 123"/>
          <p:cNvSpPr>
            <a:spLocks noChangeArrowheads="1"/>
          </p:cNvSpPr>
          <p:nvPr/>
        </p:nvSpPr>
        <p:spPr bwMode="auto">
          <a:xfrm>
            <a:off x="1600200" y="1828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Total size of IP address</a:t>
            </a:r>
          </a:p>
          <a:p>
            <a:r>
              <a:rPr lang="en-US" sz="2000">
                <a:latin typeface="Lucida Sans Unicode" pitchFamily="34" charset="0"/>
              </a:rPr>
              <a:t>(bits)</a:t>
            </a:r>
          </a:p>
        </p:txBody>
      </p:sp>
      <p:sp>
        <p:nvSpPr>
          <p:cNvPr id="29704" name="Rectangle 124"/>
          <p:cNvSpPr>
            <a:spLocks noChangeArrowheads="1"/>
          </p:cNvSpPr>
          <p:nvPr/>
        </p:nvSpPr>
        <p:spPr bwMode="auto">
          <a:xfrm>
            <a:off x="609600" y="1828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1</a:t>
            </a:r>
          </a:p>
        </p:txBody>
      </p:sp>
      <p:sp>
        <p:nvSpPr>
          <p:cNvPr id="29705" name="Rectangle 125"/>
          <p:cNvSpPr>
            <a:spLocks noChangeArrowheads="1"/>
          </p:cNvSpPr>
          <p:nvPr/>
        </p:nvSpPr>
        <p:spPr bwMode="auto">
          <a:xfrm>
            <a:off x="1600200" y="2590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Size of network part</a:t>
            </a:r>
          </a:p>
          <a:p>
            <a:r>
              <a:rPr lang="en-US" sz="2000">
                <a:latin typeface="Lucida Sans Unicode" pitchFamily="34" charset="0"/>
              </a:rPr>
              <a:t>assigned to firm (bits)</a:t>
            </a:r>
          </a:p>
        </p:txBody>
      </p:sp>
      <p:sp>
        <p:nvSpPr>
          <p:cNvPr id="29706" name="Rectangle 126"/>
          <p:cNvSpPr>
            <a:spLocks noChangeArrowheads="1"/>
          </p:cNvSpPr>
          <p:nvPr/>
        </p:nvSpPr>
        <p:spPr bwMode="auto">
          <a:xfrm>
            <a:off x="609600" y="2590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2</a:t>
            </a:r>
          </a:p>
        </p:txBody>
      </p:sp>
      <p:sp>
        <p:nvSpPr>
          <p:cNvPr id="29707" name="Rectangle 129"/>
          <p:cNvSpPr>
            <a:spLocks noChangeArrowheads="1"/>
          </p:cNvSpPr>
          <p:nvPr/>
        </p:nvSpPr>
        <p:spPr bwMode="auto">
          <a:xfrm>
            <a:off x="5029200" y="2590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8</a:t>
            </a:r>
          </a:p>
        </p:txBody>
      </p:sp>
      <p:sp>
        <p:nvSpPr>
          <p:cNvPr id="29708" name="Rectangle 130"/>
          <p:cNvSpPr>
            <a:spLocks noChangeArrowheads="1"/>
          </p:cNvSpPr>
          <p:nvPr/>
        </p:nvSpPr>
        <p:spPr bwMode="auto">
          <a:xfrm>
            <a:off x="1600200" y="3352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Remaining bits for firm to</a:t>
            </a:r>
          </a:p>
          <a:p>
            <a:r>
              <a:rPr lang="en-US" sz="2000">
                <a:latin typeface="Lucida Sans Unicode" pitchFamily="34" charset="0"/>
              </a:rPr>
              <a:t>assign</a:t>
            </a:r>
          </a:p>
        </p:txBody>
      </p:sp>
      <p:sp>
        <p:nvSpPr>
          <p:cNvPr id="29709" name="Rectangle 131"/>
          <p:cNvSpPr>
            <a:spLocks noChangeArrowheads="1"/>
          </p:cNvSpPr>
          <p:nvPr/>
        </p:nvSpPr>
        <p:spPr bwMode="auto">
          <a:xfrm>
            <a:off x="609600" y="3352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3</a:t>
            </a:r>
          </a:p>
        </p:txBody>
      </p:sp>
      <p:sp>
        <p:nvSpPr>
          <p:cNvPr id="59" name="Rectangle 133"/>
          <p:cNvSpPr>
            <a:spLocks noChangeArrowheads="1"/>
          </p:cNvSpPr>
          <p:nvPr/>
        </p:nvSpPr>
        <p:spPr bwMode="auto">
          <a:xfrm>
            <a:off x="5029200" y="3352800"/>
            <a:ext cx="1981200" cy="76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24</a:t>
            </a:r>
          </a:p>
        </p:txBody>
      </p:sp>
      <p:sp>
        <p:nvSpPr>
          <p:cNvPr id="24591" name="Rectangle 134"/>
          <p:cNvSpPr>
            <a:spLocks noChangeArrowheads="1"/>
          </p:cNvSpPr>
          <p:nvPr/>
        </p:nvSpPr>
        <p:spPr bwMode="auto">
          <a:xfrm>
            <a:off x="1600200" y="4114800"/>
            <a:ext cx="3429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sz="2000" dirty="0">
                <a:latin typeface="Lucida Sans Unicode" pitchFamily="34" charset="0"/>
              </a:rPr>
              <a:t>Selected subnet/host part</a:t>
            </a:r>
          </a:p>
          <a:p>
            <a:pPr>
              <a:defRPr/>
            </a:pPr>
            <a:r>
              <a:rPr lang="en-US" sz="2000" dirty="0">
                <a:latin typeface="Lucida Sans Unicode" pitchFamily="34" charset="0"/>
              </a:rPr>
              <a:t>sizes (bits)</a:t>
            </a:r>
          </a:p>
        </p:txBody>
      </p:sp>
      <p:sp>
        <p:nvSpPr>
          <p:cNvPr id="24592" name="Rectangle 135"/>
          <p:cNvSpPr>
            <a:spLocks noChangeArrowheads="1"/>
          </p:cNvSpPr>
          <p:nvPr/>
        </p:nvSpPr>
        <p:spPr bwMode="auto">
          <a:xfrm>
            <a:off x="609600" y="4114800"/>
            <a:ext cx="9906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4</a:t>
            </a:r>
          </a:p>
        </p:txBody>
      </p:sp>
      <p:sp>
        <p:nvSpPr>
          <p:cNvPr id="62" name="Rectangle 138"/>
          <p:cNvSpPr>
            <a:spLocks noChangeArrowheads="1"/>
          </p:cNvSpPr>
          <p:nvPr/>
        </p:nvSpPr>
        <p:spPr bwMode="auto">
          <a:xfrm>
            <a:off x="5037138" y="4114800"/>
            <a:ext cx="19812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12/12</a:t>
            </a:r>
          </a:p>
        </p:txBody>
      </p:sp>
      <p:sp>
        <p:nvSpPr>
          <p:cNvPr id="29714" name="Rectangle 156"/>
          <p:cNvSpPr>
            <a:spLocks noChangeArrowheads="1"/>
          </p:cNvSpPr>
          <p:nvPr/>
        </p:nvSpPr>
        <p:spPr bwMode="auto">
          <a:xfrm>
            <a:off x="1600200" y="4876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Number of possible</a:t>
            </a:r>
          </a:p>
          <a:p>
            <a:r>
              <a:rPr lang="en-US" sz="2000">
                <a:latin typeface="Lucida Sans Unicode" pitchFamily="34" charset="0"/>
              </a:rPr>
              <a:t>subnets (2</a:t>
            </a:r>
            <a:r>
              <a:rPr lang="en-US" sz="2000" baseline="30000">
                <a:latin typeface="Lucida Sans Unicode" pitchFamily="34" charset="0"/>
              </a:rPr>
              <a:t>N </a:t>
            </a:r>
            <a:r>
              <a:rPr lang="en-US" sz="2000">
                <a:latin typeface="Lucida Sans Unicode" pitchFamily="34" charset="0"/>
              </a:rPr>
              <a:t>- 2)</a:t>
            </a:r>
          </a:p>
        </p:txBody>
      </p:sp>
      <p:sp>
        <p:nvSpPr>
          <p:cNvPr id="64" name="Rectangle 158"/>
          <p:cNvSpPr>
            <a:spLocks noChangeArrowheads="1"/>
          </p:cNvSpPr>
          <p:nvPr/>
        </p:nvSpPr>
        <p:spPr bwMode="auto">
          <a:xfrm>
            <a:off x="5037138" y="4876800"/>
            <a:ext cx="1981200" cy="762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4,094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(2</a:t>
            </a:r>
            <a:r>
              <a:rPr lang="en-US" sz="2400" baseline="30000" dirty="0">
                <a:latin typeface="+mn-lt"/>
                <a:cs typeface="+mn-cs"/>
              </a:rPr>
              <a:t>12 </a:t>
            </a:r>
            <a:r>
              <a:rPr lang="en-US" sz="2000" dirty="0">
                <a:latin typeface="+mn-lt"/>
                <a:cs typeface="+mn-cs"/>
              </a:rPr>
              <a:t>- 2)</a:t>
            </a:r>
          </a:p>
        </p:txBody>
      </p:sp>
      <p:sp>
        <p:nvSpPr>
          <p:cNvPr id="29716" name="Rectangle 160"/>
          <p:cNvSpPr>
            <a:spLocks noChangeArrowheads="1"/>
          </p:cNvSpPr>
          <p:nvPr/>
        </p:nvSpPr>
        <p:spPr bwMode="auto">
          <a:xfrm>
            <a:off x="1600200" y="5638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Number of possible hosts</a:t>
            </a:r>
          </a:p>
          <a:p>
            <a:r>
              <a:rPr lang="en-US" sz="2000">
                <a:latin typeface="Lucida Sans Unicode" pitchFamily="34" charset="0"/>
              </a:rPr>
              <a:t>per subnet (2</a:t>
            </a:r>
            <a:r>
              <a:rPr lang="en-US" sz="2000" baseline="30000">
                <a:latin typeface="Lucida Sans Unicode" pitchFamily="34" charset="0"/>
              </a:rPr>
              <a:t>N </a:t>
            </a:r>
            <a:r>
              <a:rPr lang="en-US" sz="2000">
                <a:latin typeface="Lucida Sans Unicode" pitchFamily="34" charset="0"/>
              </a:rPr>
              <a:t>- 2)</a:t>
            </a:r>
          </a:p>
        </p:txBody>
      </p:sp>
      <p:sp>
        <p:nvSpPr>
          <p:cNvPr id="66" name="Rectangle 162"/>
          <p:cNvSpPr>
            <a:spLocks noChangeArrowheads="1"/>
          </p:cNvSpPr>
          <p:nvPr/>
        </p:nvSpPr>
        <p:spPr bwMode="auto">
          <a:xfrm>
            <a:off x="5029200" y="5638800"/>
            <a:ext cx="1981200" cy="762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4,094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(2</a:t>
            </a:r>
            <a:r>
              <a:rPr lang="en-US" sz="2400" baseline="30000" dirty="0">
                <a:latin typeface="+mn-lt"/>
                <a:cs typeface="+mn-cs"/>
              </a:rPr>
              <a:t>12 </a:t>
            </a:r>
            <a:r>
              <a:rPr lang="en-US" sz="2000" dirty="0">
                <a:latin typeface="+mn-lt"/>
                <a:cs typeface="+mn-cs"/>
              </a:rPr>
              <a:t>- 2)</a:t>
            </a:r>
          </a:p>
        </p:txBody>
      </p:sp>
      <p:sp>
        <p:nvSpPr>
          <p:cNvPr id="29718" name="Rectangle 164"/>
          <p:cNvSpPr>
            <a:spLocks noChangeArrowheads="1"/>
          </p:cNvSpPr>
          <p:nvPr/>
        </p:nvSpPr>
        <p:spPr bwMode="auto">
          <a:xfrm>
            <a:off x="7010400" y="1828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By definition</a:t>
            </a:r>
          </a:p>
        </p:txBody>
      </p:sp>
      <p:sp>
        <p:nvSpPr>
          <p:cNvPr id="29719" name="Rectangle 165"/>
          <p:cNvSpPr>
            <a:spLocks noChangeArrowheads="1"/>
          </p:cNvSpPr>
          <p:nvPr/>
        </p:nvSpPr>
        <p:spPr bwMode="auto">
          <a:xfrm>
            <a:off x="7010400" y="2590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Assigned to</a:t>
            </a:r>
          </a:p>
          <a:p>
            <a:pPr algn="ctr"/>
            <a:r>
              <a:rPr lang="en-US" sz="2000">
                <a:latin typeface="Lucida Sans Unicode" pitchFamily="34" charset="0"/>
              </a:rPr>
              <a:t>the firm</a:t>
            </a:r>
          </a:p>
        </p:txBody>
      </p:sp>
      <p:sp>
        <p:nvSpPr>
          <p:cNvPr id="29720" name="Rectangle 166"/>
          <p:cNvSpPr>
            <a:spLocks noChangeArrowheads="1"/>
          </p:cNvSpPr>
          <p:nvPr/>
        </p:nvSpPr>
        <p:spPr bwMode="auto">
          <a:xfrm>
            <a:off x="7010400" y="3352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Bits for the</a:t>
            </a:r>
          </a:p>
          <a:p>
            <a:pPr algn="ctr"/>
            <a:r>
              <a:rPr lang="en-US" sz="2000">
                <a:latin typeface="Lucida Sans Unicode" pitchFamily="34" charset="0"/>
              </a:rPr>
              <a:t>firm to assign</a:t>
            </a:r>
          </a:p>
        </p:txBody>
      </p:sp>
      <p:sp>
        <p:nvSpPr>
          <p:cNvPr id="24601" name="Rectangle 167"/>
          <p:cNvSpPr>
            <a:spLocks noChangeArrowheads="1"/>
          </p:cNvSpPr>
          <p:nvPr/>
        </p:nvSpPr>
        <p:spPr bwMode="auto">
          <a:xfrm>
            <a:off x="7010400" y="4114800"/>
            <a:ext cx="19812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The firm’s</a:t>
            </a:r>
          </a:p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9954739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8D550-779A-4268-81C9-05917D41715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9.1: IPv4 Subnetting</a:t>
            </a:r>
            <a:endParaRPr lang="en-US" sz="3200" dirty="0"/>
          </a:p>
        </p:txBody>
      </p:sp>
      <p:sp>
        <p:nvSpPr>
          <p:cNvPr id="31748" name="Rectangle 120"/>
          <p:cNvSpPr>
            <a:spLocks noChangeArrowheads="1"/>
          </p:cNvSpPr>
          <p:nvPr/>
        </p:nvSpPr>
        <p:spPr bwMode="auto">
          <a:xfrm>
            <a:off x="1600200" y="1295400"/>
            <a:ext cx="3429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 b="1">
                <a:latin typeface="Lucida Sans Unicode" pitchFamily="34" charset="0"/>
              </a:rPr>
              <a:t>Description</a:t>
            </a:r>
          </a:p>
        </p:txBody>
      </p:sp>
      <p:sp>
        <p:nvSpPr>
          <p:cNvPr id="31749" name="Rectangle 121"/>
          <p:cNvSpPr>
            <a:spLocks noChangeArrowheads="1"/>
          </p:cNvSpPr>
          <p:nvPr/>
        </p:nvSpPr>
        <p:spPr bwMode="auto">
          <a:xfrm>
            <a:off x="609600" y="1295400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b="1">
                <a:latin typeface="Lucida Sans Unicode" pitchFamily="34" charset="0"/>
              </a:rPr>
              <a:t>Step</a:t>
            </a:r>
          </a:p>
        </p:txBody>
      </p:sp>
      <p:sp>
        <p:nvSpPr>
          <p:cNvPr id="31750" name="Rectangle 122"/>
          <p:cNvSpPr>
            <a:spLocks noChangeArrowheads="1"/>
          </p:cNvSpPr>
          <p:nvPr/>
        </p:nvSpPr>
        <p:spPr bwMode="auto">
          <a:xfrm>
            <a:off x="5029200" y="1828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32</a:t>
            </a:r>
          </a:p>
        </p:txBody>
      </p:sp>
      <p:sp>
        <p:nvSpPr>
          <p:cNvPr id="31751" name="Rectangle 123"/>
          <p:cNvSpPr>
            <a:spLocks noChangeArrowheads="1"/>
          </p:cNvSpPr>
          <p:nvPr/>
        </p:nvSpPr>
        <p:spPr bwMode="auto">
          <a:xfrm>
            <a:off x="1600200" y="1828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Total size of IP address</a:t>
            </a:r>
          </a:p>
          <a:p>
            <a:r>
              <a:rPr lang="en-US" sz="2000">
                <a:latin typeface="Lucida Sans Unicode" pitchFamily="34" charset="0"/>
              </a:rPr>
              <a:t>(bits)</a:t>
            </a:r>
          </a:p>
        </p:txBody>
      </p:sp>
      <p:sp>
        <p:nvSpPr>
          <p:cNvPr id="31752" name="Rectangle 124"/>
          <p:cNvSpPr>
            <a:spLocks noChangeArrowheads="1"/>
          </p:cNvSpPr>
          <p:nvPr/>
        </p:nvSpPr>
        <p:spPr bwMode="auto">
          <a:xfrm>
            <a:off x="609600" y="1828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1</a:t>
            </a:r>
          </a:p>
        </p:txBody>
      </p:sp>
      <p:sp>
        <p:nvSpPr>
          <p:cNvPr id="31753" name="Rectangle 125"/>
          <p:cNvSpPr>
            <a:spLocks noChangeArrowheads="1"/>
          </p:cNvSpPr>
          <p:nvPr/>
        </p:nvSpPr>
        <p:spPr bwMode="auto">
          <a:xfrm>
            <a:off x="1600200" y="2590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Size of network part</a:t>
            </a:r>
          </a:p>
          <a:p>
            <a:r>
              <a:rPr lang="en-US" sz="2000">
                <a:latin typeface="Lucida Sans Unicode" pitchFamily="34" charset="0"/>
              </a:rPr>
              <a:t>assigned to firm (bits)</a:t>
            </a:r>
          </a:p>
        </p:txBody>
      </p:sp>
      <p:sp>
        <p:nvSpPr>
          <p:cNvPr id="31754" name="Rectangle 126"/>
          <p:cNvSpPr>
            <a:spLocks noChangeArrowheads="1"/>
          </p:cNvSpPr>
          <p:nvPr/>
        </p:nvSpPr>
        <p:spPr bwMode="auto">
          <a:xfrm>
            <a:off x="609600" y="2590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2</a:t>
            </a:r>
          </a:p>
        </p:txBody>
      </p:sp>
      <p:sp>
        <p:nvSpPr>
          <p:cNvPr id="31755" name="Rectangle 129"/>
          <p:cNvSpPr>
            <a:spLocks noChangeArrowheads="1"/>
          </p:cNvSpPr>
          <p:nvPr/>
        </p:nvSpPr>
        <p:spPr bwMode="auto">
          <a:xfrm>
            <a:off x="5029200" y="2590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8</a:t>
            </a:r>
          </a:p>
        </p:txBody>
      </p:sp>
      <p:sp>
        <p:nvSpPr>
          <p:cNvPr id="31756" name="Rectangle 130"/>
          <p:cNvSpPr>
            <a:spLocks noChangeArrowheads="1"/>
          </p:cNvSpPr>
          <p:nvPr/>
        </p:nvSpPr>
        <p:spPr bwMode="auto">
          <a:xfrm>
            <a:off x="1600200" y="3352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Remaining bits for firm to</a:t>
            </a:r>
          </a:p>
          <a:p>
            <a:r>
              <a:rPr lang="en-US" sz="2000">
                <a:latin typeface="Lucida Sans Unicode" pitchFamily="34" charset="0"/>
              </a:rPr>
              <a:t>assign</a:t>
            </a:r>
          </a:p>
        </p:txBody>
      </p:sp>
      <p:sp>
        <p:nvSpPr>
          <p:cNvPr id="31757" name="Rectangle 131"/>
          <p:cNvSpPr>
            <a:spLocks noChangeArrowheads="1"/>
          </p:cNvSpPr>
          <p:nvPr/>
        </p:nvSpPr>
        <p:spPr bwMode="auto">
          <a:xfrm>
            <a:off x="609600" y="3352800"/>
            <a:ext cx="9906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3</a:t>
            </a:r>
          </a:p>
        </p:txBody>
      </p:sp>
      <p:sp>
        <p:nvSpPr>
          <p:cNvPr id="59" name="Rectangle 133"/>
          <p:cNvSpPr>
            <a:spLocks noChangeArrowheads="1"/>
          </p:cNvSpPr>
          <p:nvPr/>
        </p:nvSpPr>
        <p:spPr bwMode="auto">
          <a:xfrm>
            <a:off x="5029200" y="3352800"/>
            <a:ext cx="1981200" cy="76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24</a:t>
            </a:r>
          </a:p>
        </p:txBody>
      </p:sp>
      <p:sp>
        <p:nvSpPr>
          <p:cNvPr id="25615" name="Rectangle 134"/>
          <p:cNvSpPr>
            <a:spLocks noChangeArrowheads="1"/>
          </p:cNvSpPr>
          <p:nvPr/>
        </p:nvSpPr>
        <p:spPr bwMode="auto">
          <a:xfrm>
            <a:off x="1600200" y="4114800"/>
            <a:ext cx="3429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sz="2000" dirty="0">
                <a:latin typeface="Lucida Sans Unicode" pitchFamily="34" charset="0"/>
              </a:rPr>
              <a:t>Selected subnet/host part</a:t>
            </a:r>
          </a:p>
          <a:p>
            <a:pPr>
              <a:defRPr/>
            </a:pPr>
            <a:r>
              <a:rPr lang="en-US" sz="2000" dirty="0">
                <a:latin typeface="Lucida Sans Unicode" pitchFamily="34" charset="0"/>
              </a:rPr>
              <a:t>sizes (bits)</a:t>
            </a:r>
          </a:p>
        </p:txBody>
      </p:sp>
      <p:sp>
        <p:nvSpPr>
          <p:cNvPr id="25616" name="Rectangle 135"/>
          <p:cNvSpPr>
            <a:spLocks noChangeArrowheads="1"/>
          </p:cNvSpPr>
          <p:nvPr/>
        </p:nvSpPr>
        <p:spPr bwMode="auto">
          <a:xfrm>
            <a:off x="609600" y="4114800"/>
            <a:ext cx="9906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4</a:t>
            </a:r>
          </a:p>
        </p:txBody>
      </p:sp>
      <p:sp>
        <p:nvSpPr>
          <p:cNvPr id="62" name="Rectangle 138"/>
          <p:cNvSpPr>
            <a:spLocks noChangeArrowheads="1"/>
          </p:cNvSpPr>
          <p:nvPr/>
        </p:nvSpPr>
        <p:spPr bwMode="auto">
          <a:xfrm>
            <a:off x="5037138" y="4114800"/>
            <a:ext cx="19812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8/16</a:t>
            </a:r>
          </a:p>
        </p:txBody>
      </p:sp>
      <p:sp>
        <p:nvSpPr>
          <p:cNvPr id="31762" name="Rectangle 156"/>
          <p:cNvSpPr>
            <a:spLocks noChangeArrowheads="1"/>
          </p:cNvSpPr>
          <p:nvPr/>
        </p:nvSpPr>
        <p:spPr bwMode="auto">
          <a:xfrm>
            <a:off x="1600200" y="4876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Number of possible</a:t>
            </a:r>
          </a:p>
          <a:p>
            <a:r>
              <a:rPr lang="en-US" sz="2000">
                <a:latin typeface="Lucida Sans Unicode" pitchFamily="34" charset="0"/>
              </a:rPr>
              <a:t>subnets (2</a:t>
            </a:r>
            <a:r>
              <a:rPr lang="en-US" sz="2000" baseline="30000">
                <a:latin typeface="Lucida Sans Unicode" pitchFamily="34" charset="0"/>
              </a:rPr>
              <a:t>N </a:t>
            </a:r>
            <a:r>
              <a:rPr lang="en-US" sz="2000">
                <a:latin typeface="Lucida Sans Unicode" pitchFamily="34" charset="0"/>
              </a:rPr>
              <a:t>- 2)</a:t>
            </a:r>
          </a:p>
        </p:txBody>
      </p:sp>
      <p:sp>
        <p:nvSpPr>
          <p:cNvPr id="64" name="Rectangle 158"/>
          <p:cNvSpPr>
            <a:spLocks noChangeArrowheads="1"/>
          </p:cNvSpPr>
          <p:nvPr/>
        </p:nvSpPr>
        <p:spPr bwMode="auto">
          <a:xfrm>
            <a:off x="5037138" y="4876800"/>
            <a:ext cx="1981200" cy="762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254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(2</a:t>
            </a:r>
            <a:r>
              <a:rPr lang="en-US" sz="2400" baseline="30000" dirty="0">
                <a:latin typeface="+mn-lt"/>
                <a:cs typeface="+mn-cs"/>
              </a:rPr>
              <a:t>8 </a:t>
            </a:r>
            <a:r>
              <a:rPr lang="en-US" sz="2000" dirty="0">
                <a:latin typeface="+mn-lt"/>
                <a:cs typeface="+mn-cs"/>
              </a:rPr>
              <a:t>- 2)</a:t>
            </a:r>
          </a:p>
        </p:txBody>
      </p:sp>
      <p:sp>
        <p:nvSpPr>
          <p:cNvPr id="31764" name="Rectangle 160"/>
          <p:cNvSpPr>
            <a:spLocks noChangeArrowheads="1"/>
          </p:cNvSpPr>
          <p:nvPr/>
        </p:nvSpPr>
        <p:spPr bwMode="auto">
          <a:xfrm>
            <a:off x="1600200" y="5638800"/>
            <a:ext cx="3429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Number of possible hosts</a:t>
            </a:r>
          </a:p>
          <a:p>
            <a:r>
              <a:rPr lang="en-US" sz="2000">
                <a:latin typeface="Lucida Sans Unicode" pitchFamily="34" charset="0"/>
              </a:rPr>
              <a:t>per subnet (2</a:t>
            </a:r>
            <a:r>
              <a:rPr lang="en-US" sz="2000" baseline="30000">
                <a:latin typeface="Lucida Sans Unicode" pitchFamily="34" charset="0"/>
              </a:rPr>
              <a:t>N </a:t>
            </a:r>
            <a:r>
              <a:rPr lang="en-US" sz="2000">
                <a:latin typeface="Lucida Sans Unicode" pitchFamily="34" charset="0"/>
              </a:rPr>
              <a:t>- 2)</a:t>
            </a:r>
          </a:p>
        </p:txBody>
      </p:sp>
      <p:sp>
        <p:nvSpPr>
          <p:cNvPr id="66" name="Rectangle 162"/>
          <p:cNvSpPr>
            <a:spLocks noChangeArrowheads="1"/>
          </p:cNvSpPr>
          <p:nvPr/>
        </p:nvSpPr>
        <p:spPr bwMode="auto">
          <a:xfrm>
            <a:off x="5029200" y="5638800"/>
            <a:ext cx="1981200" cy="762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65,534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(2</a:t>
            </a:r>
            <a:r>
              <a:rPr lang="en-US" sz="2400" baseline="30000" dirty="0">
                <a:latin typeface="+mn-lt"/>
                <a:cs typeface="+mn-cs"/>
              </a:rPr>
              <a:t>16 </a:t>
            </a:r>
            <a:r>
              <a:rPr lang="en-US" sz="2000" dirty="0">
                <a:latin typeface="+mn-lt"/>
                <a:cs typeface="+mn-cs"/>
              </a:rPr>
              <a:t>- 2)</a:t>
            </a:r>
          </a:p>
        </p:txBody>
      </p:sp>
      <p:sp>
        <p:nvSpPr>
          <p:cNvPr id="31766" name="Rectangle 164"/>
          <p:cNvSpPr>
            <a:spLocks noChangeArrowheads="1"/>
          </p:cNvSpPr>
          <p:nvPr/>
        </p:nvSpPr>
        <p:spPr bwMode="auto">
          <a:xfrm>
            <a:off x="7010400" y="1828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By definition</a:t>
            </a:r>
          </a:p>
        </p:txBody>
      </p:sp>
      <p:sp>
        <p:nvSpPr>
          <p:cNvPr id="31767" name="Rectangle 165"/>
          <p:cNvSpPr>
            <a:spLocks noChangeArrowheads="1"/>
          </p:cNvSpPr>
          <p:nvPr/>
        </p:nvSpPr>
        <p:spPr bwMode="auto">
          <a:xfrm>
            <a:off x="7010400" y="2590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Assigned to</a:t>
            </a:r>
          </a:p>
          <a:p>
            <a:pPr algn="ctr"/>
            <a:r>
              <a:rPr lang="en-US" sz="2000">
                <a:latin typeface="Lucida Sans Unicode" pitchFamily="34" charset="0"/>
              </a:rPr>
              <a:t>the firm</a:t>
            </a:r>
          </a:p>
        </p:txBody>
      </p:sp>
      <p:sp>
        <p:nvSpPr>
          <p:cNvPr id="31768" name="Rectangle 166"/>
          <p:cNvSpPr>
            <a:spLocks noChangeArrowheads="1"/>
          </p:cNvSpPr>
          <p:nvPr/>
        </p:nvSpPr>
        <p:spPr bwMode="auto">
          <a:xfrm>
            <a:off x="7010400" y="3352800"/>
            <a:ext cx="1981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>
                <a:latin typeface="Lucida Sans Unicode" pitchFamily="34" charset="0"/>
              </a:rPr>
              <a:t>Bits for the</a:t>
            </a:r>
          </a:p>
          <a:p>
            <a:pPr algn="ctr"/>
            <a:r>
              <a:rPr lang="en-US" sz="2000">
                <a:latin typeface="Lucida Sans Unicode" pitchFamily="34" charset="0"/>
              </a:rPr>
              <a:t>firm to assign</a:t>
            </a:r>
          </a:p>
        </p:txBody>
      </p:sp>
      <p:sp>
        <p:nvSpPr>
          <p:cNvPr id="25625" name="Rectangle 167"/>
          <p:cNvSpPr>
            <a:spLocks noChangeArrowheads="1"/>
          </p:cNvSpPr>
          <p:nvPr/>
        </p:nvSpPr>
        <p:spPr bwMode="auto">
          <a:xfrm>
            <a:off x="7010400" y="4114800"/>
            <a:ext cx="19812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The firm’s</a:t>
            </a:r>
          </a:p>
          <a:p>
            <a:pPr algn="ctr">
              <a:defRPr/>
            </a:pPr>
            <a:r>
              <a:rPr lang="en-US" sz="2000" dirty="0">
                <a:latin typeface="Lucida Sans Unicode" pitchFamily="34" charset="0"/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31812955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8BA8AF-000B-46E9-AFAC-8A8D3BDC053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10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254500"/>
          </a:xfrm>
        </p:spPr>
        <p:txBody>
          <a:bodyPr/>
          <a:lstStyle/>
          <a:p>
            <a:pPr eaLnBrk="1" hangingPunct="1"/>
            <a:r>
              <a:rPr lang="en-US" smtClean="0"/>
              <a:t>NAT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Sends false external source IP addresses and port numbers that are different from internal source IP addresses and port numbers.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For security purposes.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To have many more internal IP addresses than your ISP gives you external IP addresses.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5CC704-1784-436A-9925-C8E207D28C6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116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9.2: </a:t>
            </a:r>
            <a:r>
              <a:rPr lang="en-US" b="0" dirty="0"/>
              <a:t>Network Address Translation (NAT)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55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3072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C12486-3C32-4A86-A247-DB327FC9457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117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9.3: NAT Operation</a:t>
            </a:r>
            <a:endParaRPr lang="en-US" dirty="0"/>
          </a:p>
        </p:txBody>
      </p:sp>
      <p:pic>
        <p:nvPicPr>
          <p:cNvPr id="4096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088" y="1500188"/>
            <a:ext cx="8229600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3581400" y="3048000"/>
            <a:ext cx="609600" cy="2362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410200" y="228600"/>
            <a:ext cx="3505200" cy="1828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 Firewall puts the real source IP address and port number in the table.</a:t>
            </a:r>
          </a:p>
        </p:txBody>
      </p:sp>
    </p:spTree>
    <p:extLst>
      <p:ext uri="{BB962C8B-B14F-4D97-AF65-F5344CB8AC3E}">
        <p14:creationId xmlns:p14="http://schemas.microsoft.com/office/powerpoint/2010/main" val="18015655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3072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5637314-0E3F-400E-B561-C09B4C8250E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118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9.3: NAT Operation</a:t>
            </a:r>
            <a:endParaRPr lang="en-US" dirty="0"/>
          </a:p>
        </p:txBody>
      </p:sp>
      <p:pic>
        <p:nvPicPr>
          <p:cNvPr id="4301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60513"/>
            <a:ext cx="8153400" cy="445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5715000" y="152400"/>
            <a:ext cx="3276600" cy="3733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 Firewall replaces the source IP address and port number of the packet with a false source IP address and port number.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2400" dirty="0"/>
              <a:t>Adds to table.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33800" y="3429000"/>
            <a:ext cx="2286000" cy="2286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9183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DDA522-1454-4379-B9BF-E1163ACFC8C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119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9.3: NAT Operation</a:t>
            </a:r>
            <a:endParaRPr lang="en-US" dirty="0"/>
          </a:p>
        </p:txBody>
      </p:sp>
      <p:pic>
        <p:nvPicPr>
          <p:cNvPr id="45060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500188"/>
            <a:ext cx="8001000" cy="4519612"/>
          </a:xfrm>
        </p:spPr>
      </p:pic>
      <p:sp>
        <p:nvSpPr>
          <p:cNvPr id="7" name="Rounded Rectangle 6"/>
          <p:cNvSpPr/>
          <p:nvPr/>
        </p:nvSpPr>
        <p:spPr>
          <a:xfrm>
            <a:off x="5562600" y="609600"/>
            <a:ext cx="3124200" cy="2057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NAT Firewall reverses the process for incoming packets.</a:t>
            </a:r>
          </a:p>
        </p:txBody>
      </p:sp>
    </p:spTree>
    <p:extLst>
      <p:ext uri="{BB962C8B-B14F-4D97-AF65-F5344CB8AC3E}">
        <p14:creationId xmlns:p14="http://schemas.microsoft.com/office/powerpoint/2010/main" val="26960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network part is given to a firm, ISP, or other entity by a registered number provider.</a:t>
            </a:r>
          </a:p>
          <a:p>
            <a:pPr lvl="1" eaLnBrk="1" hangingPunct="1">
              <a:spcBef>
                <a:spcPts val="2400"/>
              </a:spcBef>
            </a:pPr>
            <a:r>
              <a:rPr lang="en-US" sz="2800" smtClean="0"/>
              <a:t>The firm divides its address space into subnets.</a:t>
            </a:r>
          </a:p>
          <a:p>
            <a:pPr lvl="2" eaLnBrk="1" hangingPunct="1">
              <a:spcBef>
                <a:spcPts val="2400"/>
              </a:spcBef>
            </a:pPr>
            <a:r>
              <a:rPr lang="en-US" sz="2800" smtClean="0"/>
              <a:t>On each subnet, the host part indicates a particular host.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8.3: </a:t>
            </a:r>
            <a:r>
              <a:rPr lang="en-US" b="0" dirty="0" smtClean="0"/>
              <a:t>Hierarchical IP Address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1EF1C9-8A15-4006-B846-59F5D3BF086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 hangingPunct="1"/>
            <a:r>
              <a:rPr lang="en-US" smtClean="0"/>
              <a:t>NAT is Transparent to Internal and External Hosts.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The NAT firewall does all the work.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Neither host knows that NAT is taking place.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So there is no need to modify how hosts work.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8635EC-994C-464B-8763-83574214507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120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9.2: Network Address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342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Security Reasons for Using NAT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External attackers can put sniffers outside the corporation.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Sniffers read IP addresses and port numbers.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Attackers can send attacks to these addresses and port numbers.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With NAT, attackers learn only false </a:t>
            </a:r>
            <a:br>
              <a:rPr lang="en-US" smtClean="0"/>
            </a:br>
            <a:r>
              <a:rPr lang="en-US" smtClean="0"/>
              <a:t>external IP addresses. Cannot use this</a:t>
            </a:r>
            <a:br>
              <a:rPr lang="en-US" smtClean="0"/>
            </a:br>
            <a:r>
              <a:rPr lang="en-US" smtClean="0"/>
              <a:t>information to attack internal hosts.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00800"/>
            <a:ext cx="12954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818930-787F-4E86-ADFF-56AD431D089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121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9.2: Network Address Translation</a:t>
            </a:r>
            <a:endParaRPr lang="en-US" dirty="0"/>
          </a:p>
        </p:txBody>
      </p:sp>
      <p:pic>
        <p:nvPicPr>
          <p:cNvPr id="49157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7138" y="4648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63893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pPr eaLnBrk="1" hangingPunct="1"/>
            <a:r>
              <a:rPr lang="en-US" smtClean="0"/>
              <a:t>Expanding the Number of Available IP Addresses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Companies may receive a limited number of IP addresses from their ISPs.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There are roughly 4,000 possible ephemeral port numbers for each client IP address.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So for each IP address, there can be up to about 4,000 external connections.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If a firm is given 248 IP addresses, there can be roughly one million external connections.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D3C44D-7EEB-4F03-A65F-3D592CA4BC0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9.2: NAT</a:t>
            </a:r>
            <a:endParaRPr lang="en-US" dirty="0"/>
          </a:p>
        </p:txBody>
      </p:sp>
      <p:pic>
        <p:nvPicPr>
          <p:cNvPr id="51205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304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06354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 hangingPunct="1">
              <a:lnSpc>
                <a:spcPct val="114000"/>
              </a:lnSpc>
            </a:pPr>
            <a:r>
              <a:rPr lang="en-US" smtClean="0"/>
              <a:t>Expanding the Number of Available IP Addresses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mtClean="0"/>
              <a:t>If each internal device averages several simultaneous external connections, each one will require a different port number.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mtClean="0"/>
              <a:t>However, there should not be a problem with this many possible external IP addresses and port numbers.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3865C1-76DD-49F3-8962-04088140C22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123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9.2: NAT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198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 hangingPunct="1"/>
            <a:r>
              <a:rPr lang="en-US" smtClean="0"/>
              <a:t>Companies often use private IP addresses internally.</a:t>
            </a:r>
          </a:p>
          <a:p>
            <a:pPr eaLnBrk="1" hangingPunct="1"/>
            <a:r>
              <a:rPr lang="en-US" smtClean="0"/>
              <a:t>These can be used only within companies—never on the Internet.</a:t>
            </a:r>
          </a:p>
          <a:p>
            <a:pPr eaLnBrk="1" hangingPunct="1"/>
            <a:r>
              <a:rPr lang="en-US" smtClean="0"/>
              <a:t>There are three Private IP address ranges.</a:t>
            </a:r>
          </a:p>
          <a:p>
            <a:pPr lvl="1" eaLnBrk="1" hangingPunct="1"/>
            <a:r>
              <a:rPr lang="en-US" smtClean="0"/>
              <a:t>10.x.x.x</a:t>
            </a:r>
          </a:p>
          <a:p>
            <a:pPr lvl="1" eaLnBrk="1" hangingPunct="1"/>
            <a:r>
              <a:rPr lang="en-US" smtClean="0"/>
              <a:t>172.16.x.x through 172.31.x.x</a:t>
            </a:r>
          </a:p>
          <a:p>
            <a:pPr lvl="1" eaLnBrk="1" hangingPunct="1"/>
            <a:r>
              <a:rPr lang="en-US" smtClean="0"/>
              <a:t>192.168.x.x (most popular)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092697-198F-47EF-A30A-5DB75A46C61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124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9.2: NAT</a:t>
            </a:r>
            <a:endParaRPr lang="en-US" dirty="0"/>
          </a:p>
        </p:txBody>
      </p:sp>
      <p:pic>
        <p:nvPicPr>
          <p:cNvPr id="55301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47561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685800" y="5181600"/>
            <a:ext cx="48768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392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30700"/>
          </a:xfrm>
        </p:spPr>
        <p:txBody>
          <a:bodyPr/>
          <a:lstStyle/>
          <a:p>
            <a:pPr eaLnBrk="1" hangingPunct="1"/>
            <a:r>
              <a:rPr lang="en-US" smtClean="0"/>
              <a:t>There Are Protocol Problems Caused by NAT</a:t>
            </a:r>
          </a:p>
          <a:p>
            <a:pPr lvl="1" eaLnBrk="1" hangingPunct="1">
              <a:lnSpc>
                <a:spcPct val="110000"/>
              </a:lnSpc>
              <a:spcBef>
                <a:spcPts val="1800"/>
              </a:spcBef>
            </a:pPr>
            <a:r>
              <a:rPr lang="en-US" smtClean="0"/>
              <a:t>IPsec, VoIP, and other applications have a difficult time with NAT firewall traversal.</a:t>
            </a:r>
          </a:p>
          <a:p>
            <a:pPr lvl="1" eaLnBrk="1" hangingPunct="1">
              <a:lnSpc>
                <a:spcPct val="110000"/>
              </a:lnSpc>
              <a:spcBef>
                <a:spcPts val="1800"/>
              </a:spcBef>
            </a:pPr>
            <a:r>
              <a:rPr lang="en-US" smtClean="0"/>
              <a:t>They must know the real IP address and port number of the host on the other side of the NAT firewall.</a:t>
            </a:r>
          </a:p>
          <a:p>
            <a:pPr lvl="1" eaLnBrk="1" hangingPunct="1">
              <a:lnSpc>
                <a:spcPct val="110000"/>
              </a:lnSpc>
              <a:spcBef>
                <a:spcPts val="1800"/>
              </a:spcBef>
            </a:pPr>
            <a:r>
              <a:rPr lang="en-US" smtClean="0"/>
              <a:t>There are NAT firewall traversal techniques, but they must be managed carefully.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09B838-94CC-477B-98B0-52E4F8331A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125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9.2: NAT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915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BCFE38-017E-44E2-8572-95944FF3C1C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126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9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0"/>
            <a:ext cx="8229600" cy="114300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The Domain Name System (DNS)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11D8B-23A5-474F-9496-C78ABCA83962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385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661607-4DCB-4A71-957C-832395E8D65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128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9.4: Domain Name System (DNS) Lookup</a:t>
            </a:r>
            <a:endParaRPr lang="en-US" dirty="0"/>
          </a:p>
        </p:txBody>
      </p:sp>
      <p:pic>
        <p:nvPicPr>
          <p:cNvPr id="61444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600200"/>
            <a:ext cx="8001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685800" y="4572000"/>
            <a:ext cx="6248400" cy="1524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Originating host needs the IP address of host dakine.pukanui.com.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400" dirty="0"/>
              <a:t>Asks its local DNS server at Hawaii.edu.</a:t>
            </a:r>
          </a:p>
        </p:txBody>
      </p:sp>
    </p:spTree>
    <p:extLst>
      <p:ext uri="{BB962C8B-B14F-4D97-AF65-F5344CB8AC3E}">
        <p14:creationId xmlns:p14="http://schemas.microsoft.com/office/powerpoint/2010/main" val="10481338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4096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8462E1-8619-45B8-83B2-095FB7A87F4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129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9.4: Domain Name System (DNS) Lookup</a:t>
            </a:r>
            <a:endParaRPr lang="en-US" dirty="0"/>
          </a:p>
        </p:txBody>
      </p:sp>
      <p:pic>
        <p:nvPicPr>
          <p:cNvPr id="6349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865313"/>
            <a:ext cx="8648700" cy="3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3800" y="4343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444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752600"/>
            <a:ext cx="8432800" cy="35242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EB4D27-347B-4377-B3AE-67C1EC36C18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8.4: </a:t>
            </a:r>
            <a:r>
              <a:rPr lang="en-US" b="0" dirty="0"/>
              <a:t>Border Router, Internal Router, Networks, and Subnets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2400" y="1600200"/>
            <a:ext cx="6172200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98F4B3-3506-4DDD-8626-EB6F4654ED6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130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9.4: Domain Name System (DNS) Lookup</a:t>
            </a:r>
            <a:endParaRPr lang="en-US" dirty="0"/>
          </a:p>
        </p:txBody>
      </p:sp>
      <p:pic>
        <p:nvPicPr>
          <p:cNvPr id="65540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533525"/>
            <a:ext cx="83820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479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5257800" y="4572000"/>
            <a:ext cx="3429000" cy="1295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Sends response to local DNS server, not the client host.</a:t>
            </a:r>
          </a:p>
        </p:txBody>
      </p:sp>
    </p:spTree>
    <p:extLst>
      <p:ext uri="{BB962C8B-B14F-4D97-AF65-F5344CB8AC3E}">
        <p14:creationId xmlns:p14="http://schemas.microsoft.com/office/powerpoint/2010/main" val="11863516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C7FEBE-45B1-4966-A89F-C2D1AE06B3A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131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9.4: Domain Name System (DNS) Lookup</a:t>
            </a:r>
            <a:endParaRPr lang="en-US" dirty="0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524000"/>
            <a:ext cx="8534400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53338" y="411003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228600" y="4724400"/>
            <a:ext cx="6858000" cy="1295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Note that the local DNS server always sends back the response message.</a:t>
            </a:r>
          </a:p>
        </p:txBody>
      </p:sp>
    </p:spTree>
    <p:extLst>
      <p:ext uri="{BB962C8B-B14F-4D97-AF65-F5344CB8AC3E}">
        <p14:creationId xmlns:p14="http://schemas.microsoft.com/office/powerpoint/2010/main" val="38981527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303E19-6F47-4E9C-A2CD-B1ADA3EF66E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132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9.5: </a:t>
            </a:r>
            <a:r>
              <a:rPr lang="en-US" sz="2800" b="0" dirty="0"/>
              <a:t>Domain Name System (DNS) Hierarchy</a:t>
            </a:r>
            <a:endParaRPr lang="en-US" sz="2800" dirty="0"/>
          </a:p>
        </p:txBody>
      </p:sp>
      <p:pic>
        <p:nvPicPr>
          <p:cNvPr id="6963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71600"/>
            <a:ext cx="8610600" cy="462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69200" y="990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2895600" y="2808288"/>
            <a:ext cx="6019800" cy="27543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DNS really is a general naming system for the Internet.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A domain is a set of resources under the control of an organization.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/>
              <a:t>There is a hierarchy of domains.</a:t>
            </a:r>
          </a:p>
        </p:txBody>
      </p:sp>
    </p:spTree>
    <p:extLst>
      <p:ext uri="{BB962C8B-B14F-4D97-AF65-F5344CB8AC3E}">
        <p14:creationId xmlns:p14="http://schemas.microsoft.com/office/powerpoint/2010/main" val="2435080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F69590-FB13-4DD6-87EA-5B71ED55DC6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133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9.5: </a:t>
            </a:r>
            <a:r>
              <a:rPr lang="en-US" sz="2800" b="0" dirty="0"/>
              <a:t>Domain Name System (DNS) Hierarchy</a:t>
            </a:r>
            <a:endParaRPr lang="en-US" sz="2800" dirty="0"/>
          </a:p>
        </p:txBody>
      </p:sp>
      <p:pic>
        <p:nvPicPr>
          <p:cNvPr id="71684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295400"/>
            <a:ext cx="86487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3505200" y="2819400"/>
            <a:ext cx="5334000" cy="1371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The root is all domains.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There are 13 DNS root servers.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354513" y="1252538"/>
            <a:ext cx="979487" cy="5540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4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A86D25-EA24-436B-99EA-0EA5E784D3B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134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9.5: </a:t>
            </a:r>
            <a:r>
              <a:rPr lang="en-US" sz="2800" b="0" dirty="0"/>
              <a:t>Domain Name System (DNS) Hierarchy</a:t>
            </a:r>
            <a:endParaRPr lang="en-US" sz="2800" dirty="0"/>
          </a:p>
        </p:txBody>
      </p:sp>
      <p:pic>
        <p:nvPicPr>
          <p:cNvPr id="73732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775" y="1295400"/>
            <a:ext cx="8480425" cy="455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838200" y="2819400"/>
            <a:ext cx="8001000" cy="2438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There are two kinds of top-level domains.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Generic top-level domains indicate organization type (.com, .edu, .gov, etc.).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Country top-level domains are specific to a country (.UK, .CA, .CH, etc.).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804863" y="2114550"/>
            <a:ext cx="129540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3735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3800" y="4722813"/>
            <a:ext cx="1219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6248400" y="2225675"/>
            <a:ext cx="838200" cy="5175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894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545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mtClean="0"/>
              <a:t>Traditionally, generic top-level domains were strongly limited in number.</a:t>
            </a:r>
          </a:p>
          <a:p>
            <a:pPr>
              <a:spcBef>
                <a:spcPts val="2400"/>
              </a:spcBef>
            </a:pPr>
            <a:r>
              <a:rPr lang="en-US" smtClean="0"/>
              <a:t>There have been a few additions over the year, such as .museum, .name, and .co.</a:t>
            </a:r>
          </a:p>
          <a:p>
            <a:pPr>
              <a:spcBef>
                <a:spcPts val="2400"/>
              </a:spcBef>
            </a:pPr>
            <a:r>
              <a:rPr lang="en-US" smtClean="0"/>
              <a:t>As of 2013, any individual or company can propose to administer a generic top-level domain.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9.5: </a:t>
            </a:r>
            <a:r>
              <a:rPr lang="en-US" b="0" dirty="0"/>
              <a:t>Domain Name System (DNS) Hierarchy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23EBE4-530E-4D91-B6AF-8F9077CFAC7A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131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338" y="1295400"/>
            <a:ext cx="865028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06AF6F-6067-4A97-94C7-E965297C2EE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136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9.5: </a:t>
            </a:r>
            <a:r>
              <a:rPr lang="en-US" sz="2800" b="0" dirty="0"/>
              <a:t>Domain Name System (DNS) Hierarchy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571500" y="4191000"/>
            <a:ext cx="8001000" cy="2133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Companies want second-level domain names.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(Microsoft.com, apple.com, panko.com, etc.).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Competition for these names is fierce.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424238" y="3211513"/>
            <a:ext cx="2033587" cy="6254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480050" y="3211513"/>
            <a:ext cx="1682750" cy="6254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61938" y="3162300"/>
            <a:ext cx="2001837" cy="723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6809" name="Picture 9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4800" y="3275013"/>
            <a:ext cx="1219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22437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A207DB-43EC-4D77-BEB7-F086885321D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137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9.5: </a:t>
            </a:r>
            <a:r>
              <a:rPr lang="en-US" sz="2800" b="0" dirty="0"/>
              <a:t>Domain Name System (DNS) Hierarchy</a:t>
            </a:r>
            <a:endParaRPr lang="en-US" sz="2800" dirty="0"/>
          </a:p>
        </p:txBody>
      </p:sp>
      <p:pic>
        <p:nvPicPr>
          <p:cNvPr id="7885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412875"/>
            <a:ext cx="84582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1981200" y="2895600"/>
            <a:ext cx="68580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Most companies divide their organizations into subdomains or subnets.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09663" y="4281488"/>
            <a:ext cx="2743200" cy="6270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672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412875"/>
            <a:ext cx="84582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BB2896-483A-45B6-8C40-B955AD6CE78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138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9.5: </a:t>
            </a:r>
            <a:r>
              <a:rPr lang="en-US" sz="2800" b="0" dirty="0"/>
              <a:t>Domain Name System (DNS) Hierarchy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571500" y="3048000"/>
            <a:ext cx="80010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At the bottom of the hierarchy are individual hosts.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4800" y="5392738"/>
            <a:ext cx="3733800" cy="6270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191000" y="5392738"/>
            <a:ext cx="3048000" cy="6270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71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229600" cy="1524000"/>
          </a:xfrm>
        </p:spPr>
        <p:txBody>
          <a:bodyPr/>
          <a:lstStyle/>
          <a:p>
            <a:pPr algn="r">
              <a:defRPr/>
            </a:pPr>
            <a:r>
              <a:rPr lang="en-US" dirty="0" smtClean="0"/>
              <a:t>The Dynamic Host Configuration Protocol (DHCP)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2D108-136F-47B4-B2FD-DFB2C9A3D9BC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16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981200"/>
            <a:ext cx="8612188" cy="32766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0BFA0D-7BF7-42B8-A257-CD0824BFDC9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73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8.4: </a:t>
            </a:r>
            <a:r>
              <a:rPr lang="en-US" sz="2800" b="0" dirty="0"/>
              <a:t>Border Router, Internal Router, Networks, and Subnets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152400" y="1828800"/>
            <a:ext cx="868680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609600" y="3200400"/>
            <a:ext cx="23622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60513"/>
            <a:ext cx="8337550" cy="36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4915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1DA7E2-8E0E-4C20-8C5B-55CEB64A269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140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9.6: </a:t>
            </a:r>
            <a:r>
              <a:rPr lang="en-US" sz="2800" b="0" dirty="0"/>
              <a:t>Dynamic Host Configuration Protocol (DHCP) Service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3581400" y="2667000"/>
            <a:ext cx="1905000" cy="152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957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BCA8A3-208E-4A73-BD1A-4836A27884B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141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9.6: </a:t>
            </a:r>
            <a:r>
              <a:rPr lang="en-US" sz="2800" b="0" dirty="0"/>
              <a:t>Dynamic Host Configuration Protocol (DHCP) Service</a:t>
            </a:r>
            <a:endParaRPr lang="en-US" sz="2800" dirty="0"/>
          </a:p>
        </p:txBody>
      </p:sp>
      <p:pic>
        <p:nvPicPr>
          <p:cNvPr id="86020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524000"/>
            <a:ext cx="8240713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36300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120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066FBC-9137-4AFF-A924-B1AF485945D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142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9.6: </a:t>
            </a:r>
            <a:r>
              <a:rPr lang="en-US" sz="2800" b="0" dirty="0"/>
              <a:t>Dynamic Host Configuration Protocol (DHCP) Service</a:t>
            </a:r>
            <a:endParaRPr lang="en-US" sz="2800" dirty="0"/>
          </a:p>
        </p:txBody>
      </p:sp>
      <p:pic>
        <p:nvPicPr>
          <p:cNvPr id="8806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76400"/>
            <a:ext cx="8382000" cy="458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31576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02100"/>
          </a:xfrm>
        </p:spPr>
        <p:txBody>
          <a:bodyPr/>
          <a:lstStyle/>
          <a:p>
            <a:pPr eaLnBrk="1" hangingPunct="1"/>
            <a:r>
              <a:rPr lang="en-US" smtClean="0"/>
              <a:t>Typical configuration information: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IP address for the DHCP client to use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The subnet mask for the client’s subnets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The IP address of the client’s default router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The IP addresses of the firm’s multiple DNS servers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907B8B-6C49-4729-BDCC-024C1F1E52F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143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096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9.6</a:t>
            </a:r>
            <a:r>
              <a:rPr lang="en-US" dirty="0"/>
              <a:t>: </a:t>
            </a:r>
            <a:r>
              <a:rPr lang="en-US" b="0" dirty="0"/>
              <a:t>Dynamic Host Configuration Protocol (DHCP) Service</a:t>
            </a:r>
            <a:endParaRPr lang="en-US" dirty="0"/>
          </a:p>
        </p:txBody>
      </p:sp>
      <p:pic>
        <p:nvPicPr>
          <p:cNvPr id="90117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68103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51222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831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mtClean="0"/>
              <a:t>The two are often confused because both give a client PC an IP address.</a:t>
            </a:r>
          </a:p>
          <a:p>
            <a:pPr lvl="1">
              <a:spcBef>
                <a:spcPts val="2400"/>
              </a:spcBef>
            </a:pPr>
            <a:r>
              <a:rPr lang="en-US" smtClean="0"/>
              <a:t>DHCP gives a client PC </a:t>
            </a:r>
            <a:r>
              <a:rPr lang="en-US" i="1" smtClean="0"/>
              <a:t>its own dynamic IP address</a:t>
            </a:r>
            <a:r>
              <a:rPr lang="en-US" smtClean="0"/>
              <a:t>.</a:t>
            </a:r>
          </a:p>
          <a:p>
            <a:pPr lvl="1">
              <a:spcBef>
                <a:spcPts val="2400"/>
              </a:spcBef>
            </a:pPr>
            <a:r>
              <a:rPr lang="en-US" smtClean="0"/>
              <a:t>DNS gives a client PC the </a:t>
            </a:r>
            <a:r>
              <a:rPr lang="en-US" i="1" smtClean="0"/>
              <a:t>IP address of a host the client wishes to send packets to</a:t>
            </a:r>
            <a:r>
              <a:rPr lang="en-US" smtClean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DNS versus DHCP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90B8F8-5D82-46BB-BE3A-BC9DE01B08FC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704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76CB1B-8243-46BC-B5D1-4DC86D0E524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6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06688"/>
          </a:xfrm>
        </p:spPr>
        <p:txBody>
          <a:bodyPr/>
          <a:lstStyle/>
          <a:p>
            <a:pPr eaLnBrk="1" hangingPunct="1"/>
            <a:r>
              <a:rPr lang="en-US" smtClean="0"/>
              <a:t>Core Elements (from Chapter 4)</a:t>
            </a:r>
            <a:endParaRPr lang="en-US" b="1" smtClean="0"/>
          </a:p>
          <a:p>
            <a:pPr lvl="1" eaLnBrk="1" hangingPunct="1"/>
            <a:r>
              <a:rPr lang="en-US" smtClean="0"/>
              <a:t>Manager program</a:t>
            </a:r>
          </a:p>
          <a:p>
            <a:pPr lvl="1" eaLnBrk="1" hangingPunct="1"/>
            <a:r>
              <a:rPr lang="en-US" smtClean="0"/>
              <a:t>Managed device</a:t>
            </a:r>
          </a:p>
          <a:p>
            <a:pPr lvl="1" eaLnBrk="1" hangingPunct="1"/>
            <a:r>
              <a:rPr lang="en-US" smtClean="0"/>
              <a:t>Agents (communicate with the manager on behalf of the managed device)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039D71-31DE-48C1-930F-35960F2B2E9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146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1" y="381000"/>
            <a:ext cx="82296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9.7: </a:t>
            </a:r>
            <a:r>
              <a:rPr lang="en-US" b="0" dirty="0"/>
              <a:t>Simple Network Management Protocol (SNMP)</a:t>
            </a:r>
            <a:endParaRPr lang="en-US" dirty="0"/>
          </a:p>
        </p:txBody>
      </p:sp>
      <p:pic>
        <p:nvPicPr>
          <p:cNvPr id="94213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524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4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08588" y="5511800"/>
            <a:ext cx="1417637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4215" name="Group 1"/>
          <p:cNvGrpSpPr>
            <a:grpSpLocks/>
          </p:cNvGrpSpPr>
          <p:nvPr/>
        </p:nvGrpSpPr>
        <p:grpSpPr bwMode="auto">
          <a:xfrm>
            <a:off x="2068513" y="4411663"/>
            <a:ext cx="1379537" cy="1381125"/>
            <a:chOff x="2068513" y="4411663"/>
            <a:chExt cx="1379537" cy="1381125"/>
          </a:xfrm>
        </p:grpSpPr>
        <p:pic>
          <p:nvPicPr>
            <p:cNvPr id="94224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68513" y="4435475"/>
              <a:ext cx="993775" cy="1357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225" name="Picture 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740025" y="4411663"/>
              <a:ext cx="708025" cy="703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4216" name="Group 3"/>
          <p:cNvGrpSpPr>
            <a:grpSpLocks/>
          </p:cNvGrpSpPr>
          <p:nvPr/>
        </p:nvGrpSpPr>
        <p:grpSpPr bwMode="auto">
          <a:xfrm>
            <a:off x="6453188" y="4038600"/>
            <a:ext cx="1476375" cy="1306513"/>
            <a:chOff x="6453188" y="4038600"/>
            <a:chExt cx="1476375" cy="1306513"/>
          </a:xfrm>
        </p:grpSpPr>
        <p:pic>
          <p:nvPicPr>
            <p:cNvPr id="94222" name="Picture 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932613" y="4116388"/>
              <a:ext cx="996950" cy="122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223" name="Picture 1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453188" y="4038600"/>
              <a:ext cx="782637" cy="776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4217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26088" y="5053013"/>
            <a:ext cx="782637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8" name="TextBox 16"/>
          <p:cNvSpPr txBox="1">
            <a:spLocks noChangeArrowheads="1"/>
          </p:cNvSpPr>
          <p:nvPr/>
        </p:nvSpPr>
        <p:spPr bwMode="auto">
          <a:xfrm>
            <a:off x="6843713" y="5440363"/>
            <a:ext cx="152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Managed</a:t>
            </a:r>
          </a:p>
          <a:p>
            <a:r>
              <a:rPr lang="en-US" sz="2400">
                <a:latin typeface="Lucida Sans Unicode" pitchFamily="34" charset="0"/>
              </a:rPr>
              <a:t>Devices</a:t>
            </a:r>
          </a:p>
        </p:txBody>
      </p:sp>
      <p:sp>
        <p:nvSpPr>
          <p:cNvPr id="94219" name="TextBox 17"/>
          <p:cNvSpPr txBox="1">
            <a:spLocks noChangeArrowheads="1"/>
          </p:cNvSpPr>
          <p:nvPr/>
        </p:nvSpPr>
        <p:spPr bwMode="auto">
          <a:xfrm>
            <a:off x="5111750" y="4445000"/>
            <a:ext cx="1212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Agents</a:t>
            </a:r>
          </a:p>
        </p:txBody>
      </p:sp>
      <p:sp>
        <p:nvSpPr>
          <p:cNvPr id="94220" name="TextBox 18"/>
          <p:cNvSpPr txBox="1">
            <a:spLocks noChangeArrowheads="1"/>
          </p:cNvSpPr>
          <p:nvPr/>
        </p:nvSpPr>
        <p:spPr bwMode="auto">
          <a:xfrm>
            <a:off x="468313" y="4981575"/>
            <a:ext cx="1457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Manager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586163" y="4981575"/>
            <a:ext cx="1758950" cy="363538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248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 hangingPunct="1"/>
            <a:r>
              <a:rPr lang="en-US" smtClean="0"/>
              <a:t>Core Elements (from Chapter 4)</a:t>
            </a:r>
            <a:endParaRPr lang="en-US" b="1" smtClean="0"/>
          </a:p>
          <a:p>
            <a:pPr lvl="1" eaLnBrk="1" hangingPunct="1"/>
            <a:r>
              <a:rPr lang="en-US" smtClean="0"/>
              <a:t>Management information base (MIB).</a:t>
            </a:r>
          </a:p>
          <a:p>
            <a:pPr lvl="1" eaLnBrk="1" hangingPunct="1"/>
            <a:r>
              <a:rPr lang="en-US" smtClean="0"/>
              <a:t>Stores the retrieved information.</a:t>
            </a:r>
          </a:p>
          <a:p>
            <a:pPr lvl="1" eaLnBrk="1" hangingPunct="1"/>
            <a:r>
              <a:rPr lang="en-US" smtClean="0"/>
              <a:t>“MIB” can refer to either the database on the manager or to the database schema.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9B302E-9DCF-4BAF-AA9B-1FD4F960A13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147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020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9</a:t>
            </a:r>
            <a:r>
              <a:rPr lang="en-US" dirty="0" smtClean="0"/>
              <a:t>.7: </a:t>
            </a:r>
            <a:r>
              <a:rPr lang="en-US" b="0" dirty="0"/>
              <a:t>Simple Network Management Protocol (SNMP)</a:t>
            </a:r>
            <a:endParaRPr lang="en-US" dirty="0"/>
          </a:p>
        </p:txBody>
      </p:sp>
      <p:pic>
        <p:nvPicPr>
          <p:cNvPr id="96261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4463" y="4267200"/>
            <a:ext cx="1312862" cy="179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2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3850" y="4159250"/>
            <a:ext cx="95567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3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9525" y="5072063"/>
            <a:ext cx="1031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4" name="TextBox 8"/>
          <p:cNvSpPr txBox="1">
            <a:spLocks noChangeArrowheads="1"/>
          </p:cNvSpPr>
          <p:nvPr/>
        </p:nvSpPr>
        <p:spPr bwMode="auto">
          <a:xfrm>
            <a:off x="2057400" y="4903788"/>
            <a:ext cx="16716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Lucida Sans Unicode" pitchFamily="34" charset="0"/>
              </a:rPr>
              <a:t>Manager</a:t>
            </a:r>
          </a:p>
        </p:txBody>
      </p:sp>
      <p:sp>
        <p:nvSpPr>
          <p:cNvPr id="96265" name="TextBox 9"/>
          <p:cNvSpPr txBox="1">
            <a:spLocks noChangeArrowheads="1"/>
          </p:cNvSpPr>
          <p:nvPr/>
        </p:nvSpPr>
        <p:spPr bwMode="auto">
          <a:xfrm>
            <a:off x="6262688" y="4846638"/>
            <a:ext cx="7985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Lucida Sans Unicode" pitchFamily="34" charset="0"/>
              </a:rPr>
              <a:t>MIB</a:t>
            </a:r>
          </a:p>
        </p:txBody>
      </p:sp>
    </p:spTree>
    <p:extLst>
      <p:ext uri="{BB962C8B-B14F-4D97-AF65-F5344CB8AC3E}">
        <p14:creationId xmlns:p14="http://schemas.microsoft.com/office/powerpoint/2010/main" val="13140067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pPr eaLnBrk="1" hangingPunct="1"/>
            <a:r>
              <a:rPr lang="en-US" smtClean="0"/>
              <a:t>Messages</a:t>
            </a:r>
          </a:p>
          <a:p>
            <a:pPr lvl="1" eaLnBrk="1" hangingPunct="1"/>
            <a:r>
              <a:rPr lang="en-US" smtClean="0"/>
              <a:t>Commands (sent by a manager to an agent)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Get (to get information from the agent)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Set (to tell the agent to change how the managed devices is operating)</a:t>
            </a:r>
          </a:p>
          <a:p>
            <a:pPr lvl="1" eaLnBrk="1" hangingPunct="1"/>
            <a:r>
              <a:rPr lang="en-US" smtClean="0"/>
              <a:t>Responses (sent from agent to manager)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81B294-5B74-4C9C-B5C2-D71940589B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148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19187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9.7: </a:t>
            </a:r>
            <a:r>
              <a:rPr lang="en-US" b="0" dirty="0"/>
              <a:t>Simple Network Management Protocol (</a:t>
            </a:r>
            <a:r>
              <a:rPr lang="en-US" b="0" dirty="0" smtClean="0"/>
              <a:t>SNMP)2</a:t>
            </a:r>
            <a:endParaRPr lang="en-US" dirty="0"/>
          </a:p>
        </p:txBody>
      </p:sp>
      <p:pic>
        <p:nvPicPr>
          <p:cNvPr id="98309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50958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0" name="Picture 6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990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8311" name="Group 7"/>
          <p:cNvGrpSpPr>
            <a:grpSpLocks/>
          </p:cNvGrpSpPr>
          <p:nvPr/>
        </p:nvGrpSpPr>
        <p:grpSpPr bwMode="auto">
          <a:xfrm>
            <a:off x="1600200" y="4714875"/>
            <a:ext cx="1379538" cy="1381125"/>
            <a:chOff x="2068513" y="4411663"/>
            <a:chExt cx="1379537" cy="1381125"/>
          </a:xfrm>
        </p:grpSpPr>
        <p:pic>
          <p:nvPicPr>
            <p:cNvPr id="98319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68513" y="4435475"/>
              <a:ext cx="993775" cy="1357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320" name="Picture 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740025" y="4411663"/>
              <a:ext cx="708025" cy="703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8312" name="Group 10"/>
          <p:cNvGrpSpPr>
            <a:grpSpLocks/>
          </p:cNvGrpSpPr>
          <p:nvPr/>
        </p:nvGrpSpPr>
        <p:grpSpPr bwMode="auto">
          <a:xfrm>
            <a:off x="6600825" y="4724400"/>
            <a:ext cx="1476375" cy="1306513"/>
            <a:chOff x="6453188" y="4038600"/>
            <a:chExt cx="1476375" cy="1306513"/>
          </a:xfrm>
        </p:grpSpPr>
        <p:pic>
          <p:nvPicPr>
            <p:cNvPr id="98317" name="Picture 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932613" y="4116388"/>
              <a:ext cx="996950" cy="122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318" name="Picture 1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453188" y="4038600"/>
              <a:ext cx="782637" cy="776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" name="Straight Arrow Connector 3"/>
          <p:cNvCxnSpPr/>
          <p:nvPr/>
        </p:nvCxnSpPr>
        <p:spPr>
          <a:xfrm>
            <a:off x="3124200" y="5257800"/>
            <a:ext cx="3276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33800" y="5486400"/>
            <a:ext cx="2971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315" name="TextBox 13"/>
          <p:cNvSpPr txBox="1">
            <a:spLocks noChangeArrowheads="1"/>
          </p:cNvSpPr>
          <p:nvPr/>
        </p:nvSpPr>
        <p:spPr bwMode="auto">
          <a:xfrm>
            <a:off x="3079750" y="4716463"/>
            <a:ext cx="30924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Get or Set Command</a:t>
            </a:r>
          </a:p>
        </p:txBody>
      </p:sp>
      <p:sp>
        <p:nvSpPr>
          <p:cNvPr id="98316" name="TextBox 19"/>
          <p:cNvSpPr txBox="1">
            <a:spLocks noChangeArrowheads="1"/>
          </p:cNvSpPr>
          <p:nvPr/>
        </p:nvSpPr>
        <p:spPr bwMode="auto">
          <a:xfrm>
            <a:off x="5208588" y="5481638"/>
            <a:ext cx="15732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6493427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/>
          <a:lstStyle/>
          <a:p>
            <a:pPr eaLnBrk="1" hangingPunct="1"/>
            <a:r>
              <a:rPr lang="en-US" smtClean="0"/>
              <a:t>Messages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Traps (alarms sent by agents).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SNMP uses UDP at the transport layer to minimize the burden on the network.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BB0279-CBCD-4319-BDE1-15158914F6A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149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020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9.7: </a:t>
            </a:r>
            <a:r>
              <a:rPr lang="en-US" b="0" dirty="0"/>
              <a:t>Simple Network Management Protocol (SNMP)</a:t>
            </a:r>
            <a:endParaRPr lang="en-US" dirty="0"/>
          </a:p>
        </p:txBody>
      </p:sp>
      <p:pic>
        <p:nvPicPr>
          <p:cNvPr id="100357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50958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8" name="Picture 6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990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0359" name="Group 13"/>
          <p:cNvGrpSpPr>
            <a:grpSpLocks/>
          </p:cNvGrpSpPr>
          <p:nvPr/>
        </p:nvGrpSpPr>
        <p:grpSpPr bwMode="auto">
          <a:xfrm>
            <a:off x="1600200" y="4267200"/>
            <a:ext cx="1379538" cy="1381125"/>
            <a:chOff x="2068513" y="4411663"/>
            <a:chExt cx="1379537" cy="1381125"/>
          </a:xfrm>
        </p:grpSpPr>
        <p:pic>
          <p:nvPicPr>
            <p:cNvPr id="100365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68513" y="4435475"/>
              <a:ext cx="993775" cy="1357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366" name="Picture 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740025" y="4411663"/>
              <a:ext cx="708025" cy="703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0360" name="Group 16"/>
          <p:cNvGrpSpPr>
            <a:grpSpLocks/>
          </p:cNvGrpSpPr>
          <p:nvPr/>
        </p:nvGrpSpPr>
        <p:grpSpPr bwMode="auto">
          <a:xfrm>
            <a:off x="6600825" y="4276725"/>
            <a:ext cx="1476375" cy="1306513"/>
            <a:chOff x="6453188" y="4038600"/>
            <a:chExt cx="1476375" cy="1306513"/>
          </a:xfrm>
        </p:grpSpPr>
        <p:pic>
          <p:nvPicPr>
            <p:cNvPr id="100363" name="Picture 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932613" y="4116388"/>
              <a:ext cx="996950" cy="122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364" name="Picture 1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453188" y="4038600"/>
              <a:ext cx="782637" cy="776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/>
          <p:nvPr/>
        </p:nvCxnSpPr>
        <p:spPr>
          <a:xfrm flipH="1">
            <a:off x="3124200" y="4648200"/>
            <a:ext cx="3352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362" name="TextBox 22"/>
          <p:cNvSpPr txBox="1">
            <a:spLocks noChangeArrowheads="1"/>
          </p:cNvSpPr>
          <p:nvPr/>
        </p:nvSpPr>
        <p:spPr bwMode="auto">
          <a:xfrm>
            <a:off x="5659438" y="4648200"/>
            <a:ext cx="8064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Trap</a:t>
            </a:r>
          </a:p>
        </p:txBody>
      </p:sp>
    </p:spTree>
    <p:extLst>
      <p:ext uri="{BB962C8B-B14F-4D97-AF65-F5344CB8AC3E}">
        <p14:creationId xmlns:p14="http://schemas.microsoft.com/office/powerpoint/2010/main" val="1543495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Problem</a:t>
            </a:r>
          </a:p>
          <a:p>
            <a:pPr lvl="1" eaLnBrk="1" hangingPunct="1"/>
            <a:r>
              <a:rPr lang="en-US" smtClean="0"/>
              <a:t>There is no way to tell by looking at an IP address the sizes of the network, subnet, and host parts individually—only that their total is 32 bits.</a:t>
            </a:r>
          </a:p>
          <a:p>
            <a:pPr lvl="1" eaLnBrk="1" hangingPunct="1"/>
            <a:r>
              <a:rPr lang="en-US" smtClean="0"/>
              <a:t>The solution: masks.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B37597-218A-43C8-BC8A-4B9E6A90D88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8.5: </a:t>
            </a:r>
            <a:r>
              <a:rPr lang="en-US" b="0" dirty="0"/>
              <a:t>IP Network and Subnet Masks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19600"/>
          </a:xfrm>
        </p:spPr>
        <p:txBody>
          <a:bodyPr/>
          <a:lstStyle/>
          <a:p>
            <a:pPr eaLnBrk="1" hangingPunct="1"/>
            <a:r>
              <a:rPr lang="en-US" smtClean="0"/>
              <a:t>Set Commands</a:t>
            </a:r>
            <a:endParaRPr lang="en-US" b="1" smtClean="0"/>
          </a:p>
          <a:p>
            <a:pPr lvl="1" eaLnBrk="1" hangingPunct="1"/>
            <a:r>
              <a:rPr lang="en-US" smtClean="0"/>
              <a:t>Dangerous if used by attackers.</a:t>
            </a:r>
          </a:p>
          <a:p>
            <a:pPr lvl="1" eaLnBrk="1" hangingPunct="1"/>
            <a:r>
              <a:rPr lang="en-US" smtClean="0"/>
              <a:t>Many firms disable Set to thwart such attacks.</a:t>
            </a:r>
          </a:p>
          <a:p>
            <a:pPr lvl="1" eaLnBrk="1" hangingPunct="1"/>
            <a:r>
              <a:rPr lang="en-US" smtClean="0"/>
              <a:t>However, they give up the ability to manage remote resources without travel.</a:t>
            </a:r>
          </a:p>
          <a:p>
            <a:pPr lvl="1" eaLnBrk="1" hangingPunct="1"/>
            <a:r>
              <a:rPr lang="en-US" smtClean="0"/>
              <a:t>SNMPv1: community string shared by the manager and all devices (poor).</a:t>
            </a:r>
          </a:p>
          <a:p>
            <a:pPr lvl="1" eaLnBrk="1" hangingPunct="1"/>
            <a:r>
              <a:rPr lang="en-US" smtClean="0"/>
              <a:t>SNMPv3: each manager–agent pair has a different password (good).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F00EB98-2C09-451B-BAF8-3E71F5D6773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150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020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9.7</a:t>
            </a:r>
            <a:r>
              <a:rPr lang="en-US" dirty="0"/>
              <a:t>: </a:t>
            </a:r>
            <a:r>
              <a:rPr lang="en-US" b="0" dirty="0"/>
              <a:t>Simple Network Management Protocol (SNMP)</a:t>
            </a:r>
            <a:endParaRPr lang="en-US" dirty="0"/>
          </a:p>
        </p:txBody>
      </p:sp>
      <p:pic>
        <p:nvPicPr>
          <p:cNvPr id="102405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12192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872061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 hangingPunct="1"/>
            <a:r>
              <a:rPr lang="en-US" smtClean="0"/>
              <a:t>Objects (Figure 9-8)</a:t>
            </a:r>
          </a:p>
          <a:p>
            <a:pPr lvl="1" eaLnBrk="1" hangingPunct="1"/>
            <a:r>
              <a:rPr lang="en-US" smtClean="0"/>
              <a:t>Specific pieces of information</a:t>
            </a:r>
          </a:p>
          <a:p>
            <a:pPr lvl="1" eaLnBrk="1" hangingPunct="1"/>
            <a:r>
              <a:rPr lang="en-US" smtClean="0"/>
              <a:t>Number of rows in the routing table</a:t>
            </a:r>
          </a:p>
          <a:p>
            <a:pPr lvl="1" eaLnBrk="1" hangingPunct="1"/>
            <a:r>
              <a:rPr lang="en-US" smtClean="0"/>
              <a:t>Number of discards caused by lack of resources (indicates a need for an upgrade)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C43DDD-DCC4-4215-8AA0-774B0D07667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151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7"/>
            <a:ext cx="8229600" cy="1062831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9.7: </a:t>
            </a:r>
            <a:r>
              <a:rPr lang="en-US" b="0" dirty="0"/>
              <a:t>Simple Network Management Protocol (SNMP)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6800" y="4343400"/>
            <a:ext cx="7010400" cy="1676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Objects are NOT managed devices!</a:t>
            </a:r>
          </a:p>
          <a:p>
            <a:pPr algn="ctr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800" b="1" dirty="0"/>
              <a:t>Objects are specific pieces of data about a managed device.</a:t>
            </a:r>
          </a:p>
        </p:txBody>
      </p:sp>
      <p:pic>
        <p:nvPicPr>
          <p:cNvPr id="104456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87788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7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1182688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37870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Content Placeholder 1"/>
          <p:cNvSpPr>
            <a:spLocks noGrp="1"/>
          </p:cNvSpPr>
          <p:nvPr>
            <p:ph idx="1"/>
          </p:nvPr>
        </p:nvSpPr>
        <p:spPr>
          <a:xfrm>
            <a:off x="533400" y="1752600"/>
            <a:ext cx="8229600" cy="4221163"/>
          </a:xfrm>
        </p:spPr>
        <p:txBody>
          <a:bodyPr/>
          <a:lstStyle/>
          <a:p>
            <a:pPr eaLnBrk="1" hangingPunct="1"/>
            <a:r>
              <a:rPr lang="en-US" smtClean="0"/>
              <a:t>Categories of Objects</a:t>
            </a:r>
          </a:p>
          <a:p>
            <a:pPr lvl="1" eaLnBrk="1" hangingPunct="1"/>
            <a:r>
              <a:rPr lang="en-US" b="1" smtClean="0"/>
              <a:t>System objects</a:t>
            </a:r>
            <a:r>
              <a:rPr lang="en-US" smtClean="0"/>
              <a:t> (one set per managed device)</a:t>
            </a:r>
          </a:p>
          <a:p>
            <a:pPr lvl="2" eaLnBrk="1" hangingPunct="1"/>
            <a:r>
              <a:rPr lang="en-US" smtClean="0"/>
              <a:t>System name</a:t>
            </a:r>
          </a:p>
          <a:p>
            <a:pPr lvl="2" eaLnBrk="1" hangingPunct="1"/>
            <a:r>
              <a:rPr lang="en-US" smtClean="0"/>
              <a:t>System description</a:t>
            </a:r>
          </a:p>
          <a:p>
            <a:pPr lvl="2" eaLnBrk="1" hangingPunct="1"/>
            <a:r>
              <a:rPr lang="en-US" smtClean="0"/>
              <a:t>System contact person</a:t>
            </a:r>
          </a:p>
          <a:p>
            <a:pPr lvl="2" eaLnBrk="1" hangingPunct="1"/>
            <a:r>
              <a:rPr lang="en-US" smtClean="0"/>
              <a:t>System uptime (since last reboot)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0F7D26-AFC3-41D4-BE15-A1D2F587A10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152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096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9.7: </a:t>
            </a:r>
            <a:r>
              <a:rPr lang="en-US" b="0" dirty="0"/>
              <a:t>Simple Network Management Protocol (SNMP)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22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smtClean="0"/>
              <a:t>Categories of Objects</a:t>
            </a:r>
          </a:p>
          <a:p>
            <a:pPr lvl="1" eaLnBrk="1" hangingPunct="1"/>
            <a:r>
              <a:rPr lang="en-US" b="1" smtClean="0"/>
              <a:t>IP objects</a:t>
            </a:r>
            <a:r>
              <a:rPr lang="en-US" smtClean="0"/>
              <a:t> (one set per managed device)</a:t>
            </a:r>
          </a:p>
          <a:p>
            <a:pPr lvl="2" eaLnBrk="1" hangingPunct="1"/>
            <a:r>
              <a:rPr lang="en-US" smtClean="0"/>
              <a:t>Forwarding (for routers), Yes if forwarding (routing), No if not</a:t>
            </a:r>
          </a:p>
          <a:p>
            <a:pPr lvl="2" eaLnBrk="1" hangingPunct="1"/>
            <a:r>
              <a:rPr lang="en-US" smtClean="0"/>
              <a:t>Cause of resource limitations</a:t>
            </a:r>
          </a:p>
          <a:p>
            <a:pPr lvl="2" eaLnBrk="1" hangingPunct="1"/>
            <a:r>
              <a:rPr lang="en-US" smtClean="0"/>
              <a:t>Number of rows in routing table</a:t>
            </a:r>
          </a:p>
          <a:p>
            <a:pPr lvl="2" eaLnBrk="1" hangingPunct="1"/>
            <a:r>
              <a:rPr lang="en-US" smtClean="0"/>
              <a:t>Rows discarded because of lack of space</a:t>
            </a:r>
          </a:p>
          <a:p>
            <a:pPr lvl="2" eaLnBrk="1" hangingPunct="1"/>
            <a:r>
              <a:rPr lang="en-US" smtClean="0"/>
              <a:t>Individual row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912200-04BC-4728-ABFD-CF1698DE6A6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153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9.8</a:t>
            </a:r>
            <a:r>
              <a:rPr lang="en-US" dirty="0"/>
              <a:t>: </a:t>
            </a:r>
            <a:r>
              <a:rPr lang="en-US" b="0" dirty="0"/>
              <a:t>SNMP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537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72000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Categories of Objects</a:t>
            </a:r>
          </a:p>
          <a:p>
            <a:pPr marL="621792" lvl="1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b="1" dirty="0" smtClean="0"/>
              <a:t>TCP objects</a:t>
            </a:r>
            <a:r>
              <a:rPr lang="en-US" dirty="0" smtClean="0"/>
              <a:t> (one set per managed device)</a:t>
            </a:r>
          </a:p>
          <a:p>
            <a:pPr marL="859536" lvl="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 smtClean="0"/>
              <a:t>Retransmission time</a:t>
            </a:r>
            <a:endParaRPr lang="en-US" dirty="0"/>
          </a:p>
          <a:p>
            <a:pPr marL="859536" lvl="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/>
              <a:t>Maximum number of TCP connections </a:t>
            </a:r>
            <a:r>
              <a:rPr lang="en-US" dirty="0" smtClean="0"/>
              <a:t>allowed</a:t>
            </a:r>
            <a:endParaRPr lang="en-US" dirty="0"/>
          </a:p>
          <a:p>
            <a:pPr marL="859536" lvl="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/>
              <a:t>Opens/failed </a:t>
            </a:r>
            <a:r>
              <a:rPr lang="en-US" dirty="0" smtClean="0"/>
              <a:t>connections/resets</a:t>
            </a:r>
            <a:endParaRPr lang="en-US" dirty="0"/>
          </a:p>
          <a:p>
            <a:pPr marL="859536" lvl="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/>
              <a:t>Segments </a:t>
            </a:r>
            <a:r>
              <a:rPr lang="en-US" dirty="0" smtClean="0"/>
              <a:t>sent</a:t>
            </a:r>
            <a:endParaRPr lang="en-US" dirty="0"/>
          </a:p>
          <a:p>
            <a:pPr marL="859536" lvl="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/>
              <a:t>Segments </a:t>
            </a:r>
            <a:r>
              <a:rPr lang="en-US" dirty="0" smtClean="0"/>
              <a:t>retransmitted</a:t>
            </a:r>
            <a:endParaRPr lang="en-US" dirty="0"/>
          </a:p>
          <a:p>
            <a:pPr marL="859536" lvl="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/>
              <a:t>Errors in incoming </a:t>
            </a:r>
            <a:r>
              <a:rPr lang="en-US" dirty="0" smtClean="0"/>
              <a:t>segments</a:t>
            </a:r>
            <a:endParaRPr lang="en-US" dirty="0"/>
          </a:p>
          <a:p>
            <a:pPr marL="859536" lvl="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 smtClean="0"/>
              <a:t>Data </a:t>
            </a:r>
            <a:r>
              <a:rPr lang="en-US" dirty="0"/>
              <a:t>on individual connections (sockets, states</a:t>
            </a:r>
            <a:r>
              <a:rPr lang="en-US" dirty="0" smtClean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32C2EC-5846-4551-9CC6-17073C60C62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154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9.8</a:t>
            </a:r>
            <a:r>
              <a:rPr lang="en-US" dirty="0"/>
              <a:t>: </a:t>
            </a:r>
            <a:r>
              <a:rPr lang="en-US" b="0" dirty="0"/>
              <a:t>SNMP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316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smtClean="0"/>
              <a:t>Categories of Objects</a:t>
            </a:r>
          </a:p>
          <a:p>
            <a:pPr lvl="1" eaLnBrk="1" hangingPunct="1">
              <a:spcBef>
                <a:spcPts val="2400"/>
              </a:spcBef>
            </a:pPr>
            <a:r>
              <a:rPr lang="en-US" b="1" smtClean="0"/>
              <a:t>UDP objects</a:t>
            </a:r>
            <a:r>
              <a:rPr lang="en-US" smtClean="0"/>
              <a:t> (one set per host)</a:t>
            </a:r>
          </a:p>
          <a:p>
            <a:pPr lvl="2" eaLnBrk="1" hangingPunct="1"/>
            <a:r>
              <a:rPr lang="en-US" smtClean="0"/>
              <a:t>Traffic statistics</a:t>
            </a:r>
          </a:p>
          <a:p>
            <a:pPr lvl="1" eaLnBrk="1" hangingPunct="1">
              <a:spcBef>
                <a:spcPts val="2400"/>
              </a:spcBef>
            </a:pPr>
            <a:r>
              <a:rPr lang="en-US" b="1" smtClean="0"/>
              <a:t>ICMP objects</a:t>
            </a:r>
            <a:r>
              <a:rPr lang="en-US" smtClean="0"/>
              <a:t> (one set per host)</a:t>
            </a:r>
          </a:p>
          <a:p>
            <a:pPr lvl="2" eaLnBrk="1" hangingPunct="1"/>
            <a:r>
              <a:rPr lang="en-US" smtClean="0"/>
              <a:t>Number of ICMP errors of various types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589639-DFEB-4414-9523-88AB9C072C3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155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9.8</a:t>
            </a:r>
            <a:r>
              <a:rPr lang="en-US" dirty="0"/>
              <a:t>: </a:t>
            </a:r>
            <a:r>
              <a:rPr lang="en-US" b="0" dirty="0"/>
              <a:t>SNMP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207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smtClean="0"/>
              <a:t>Categories of Objects</a:t>
            </a:r>
          </a:p>
          <a:p>
            <a:pPr lvl="1" eaLnBrk="1" hangingPunct="1"/>
            <a:r>
              <a:rPr lang="en-US" smtClean="0"/>
              <a:t>One set </a:t>
            </a:r>
            <a:r>
              <a:rPr lang="en-US" i="1" smtClean="0"/>
              <a:t>per managed device</a:t>
            </a:r>
            <a:r>
              <a:rPr lang="en-US" smtClean="0"/>
              <a:t>: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2400" smtClean="0"/>
              <a:t>System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2400" smtClean="0"/>
              <a:t>IP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2400" smtClean="0"/>
              <a:t>TCP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2400" smtClean="0"/>
              <a:t>UDP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2400" smtClean="0"/>
              <a:t>ICMP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Interface objects: one set </a:t>
            </a:r>
            <a:r>
              <a:rPr lang="en-US" i="1" smtClean="0"/>
              <a:t>per interface </a:t>
            </a:r>
            <a:r>
              <a:rPr lang="en-US" smtClean="0"/>
              <a:t>(port)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23138E-7D44-4C65-8AE4-C7B32D15BBB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156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9.8</a:t>
            </a:r>
            <a:r>
              <a:rPr lang="en-US" dirty="0"/>
              <a:t>: </a:t>
            </a:r>
            <a:r>
              <a:rPr lang="en-US" b="0" dirty="0"/>
              <a:t>SNMP Object Model</a:t>
            </a:r>
            <a:endParaRPr lang="en-US" dirty="0"/>
          </a:p>
        </p:txBody>
      </p:sp>
      <p:pic>
        <p:nvPicPr>
          <p:cNvPr id="114693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511175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98233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smtClean="0"/>
              <a:t>Categories of Objects</a:t>
            </a:r>
          </a:p>
          <a:p>
            <a:pPr lvl="1" eaLnBrk="1" hangingPunct="1"/>
            <a:r>
              <a:rPr lang="en-US" smtClean="0"/>
              <a:t>Interface objects (one set per interface)</a:t>
            </a:r>
          </a:p>
          <a:p>
            <a:pPr lvl="2" eaLnBrk="1" hangingPunct="1"/>
            <a:r>
              <a:rPr lang="en-US" smtClean="0"/>
              <a:t>Type (e.g., 69 is 100Base-FX; 71 is 802.11)</a:t>
            </a:r>
          </a:p>
          <a:p>
            <a:pPr lvl="2" eaLnBrk="1" hangingPunct="1"/>
            <a:r>
              <a:rPr lang="en-US" smtClean="0"/>
              <a:t>Status: up/down/testing</a:t>
            </a:r>
          </a:p>
          <a:p>
            <a:pPr lvl="2" eaLnBrk="1" hangingPunct="1"/>
            <a:r>
              <a:rPr lang="en-US" smtClean="0"/>
              <a:t>Speed</a:t>
            </a:r>
          </a:p>
          <a:p>
            <a:pPr lvl="2" eaLnBrk="1" hangingPunct="1"/>
            <a:r>
              <a:rPr lang="en-US" smtClean="0"/>
              <a:t>Errors: discards, unknown protocols, and so 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B93AB8-68A1-40F9-AF14-BFE23EE295F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157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9.8: </a:t>
            </a:r>
            <a:r>
              <a:rPr lang="en-US" b="0" dirty="0"/>
              <a:t>SNMP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937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572000"/>
          </a:xfrm>
        </p:spPr>
        <p:txBody>
          <a:bodyPr/>
          <a:lstStyle/>
          <a:p>
            <a:pPr eaLnBrk="1" hangingPunct="1"/>
            <a:r>
              <a:rPr lang="en-US" smtClean="0"/>
              <a:t>SNMP Manager program collects data.</a:t>
            </a:r>
          </a:p>
          <a:p>
            <a:pPr lvl="1" eaLnBrk="1" hangingPunct="1"/>
            <a:r>
              <a:rPr lang="en-US" smtClean="0"/>
              <a:t>Places it in the MIB.</a:t>
            </a:r>
          </a:p>
          <a:p>
            <a:pPr eaLnBrk="1" hangingPunct="1"/>
            <a:r>
              <a:rPr lang="en-US" smtClean="0"/>
              <a:t>Visualization Program.</a:t>
            </a:r>
          </a:p>
          <a:p>
            <a:pPr lvl="1" eaLnBrk="1" hangingPunct="1"/>
            <a:r>
              <a:rPr lang="en-US" smtClean="0"/>
              <a:t>The administrator’s interface to the MIB.</a:t>
            </a:r>
          </a:p>
          <a:p>
            <a:pPr lvl="1" eaLnBrk="1" hangingPunct="1"/>
            <a:r>
              <a:rPr lang="en-US" smtClean="0"/>
              <a:t>Helps the administrator visualize patterns in the MIB data.</a:t>
            </a:r>
          </a:p>
          <a:p>
            <a:pPr lvl="1" eaLnBrk="1" hangingPunct="1"/>
            <a:r>
              <a:rPr lang="en-US" smtClean="0"/>
              <a:t>Can order the SNMP Manager to collect certain data or to send set commands to change the configurations of managed devices.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8CA35-E396-442E-A62F-E960B519FE1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158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9.7: </a:t>
            </a:r>
            <a:r>
              <a:rPr lang="en-US" b="0" dirty="0" smtClean="0"/>
              <a:t>SNMP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97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/>
          <a:lstStyle/>
          <a:p>
            <a:pPr eaLnBrk="1" hangingPunct="1"/>
            <a:r>
              <a:rPr lang="en-US" smtClean="0"/>
              <a:t>User Functionality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Reports, diagnostics tools, and so on, are very important.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They are not built into the standard.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They are added by network visualization program vendors.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Critical in selection of a network management vendor.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72FEF2-DA65-4735-8219-70E50B39E84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159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020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9.7</a:t>
            </a:r>
            <a:r>
              <a:rPr lang="en-US" dirty="0"/>
              <a:t>: </a:t>
            </a:r>
            <a:r>
              <a:rPr lang="en-US" b="0" dirty="0"/>
              <a:t>Simple Network Management Protocol (SNMP)</a:t>
            </a:r>
            <a:endParaRPr lang="en-US" dirty="0"/>
          </a:p>
        </p:txBody>
      </p:sp>
      <p:pic>
        <p:nvPicPr>
          <p:cNvPr id="120837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9200" y="990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914400" y="3149600"/>
            <a:ext cx="624840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69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Masks</a:t>
            </a:r>
          </a:p>
          <a:p>
            <a:pPr lvl="1" eaLnBrk="1" hangingPunct="1"/>
            <a:r>
              <a:rPr lang="en-US" smtClean="0"/>
              <a:t>In spray painting, you often use a mask (stencil).</a:t>
            </a:r>
          </a:p>
          <a:p>
            <a:pPr lvl="1" eaLnBrk="1" hangingPunct="1"/>
            <a:r>
              <a:rPr lang="en-US" smtClean="0"/>
              <a:t>The mask allows part of the paint through but stops the rest from going through.</a:t>
            </a:r>
          </a:p>
          <a:p>
            <a:pPr lvl="1" eaLnBrk="1" hangingPunct="1"/>
            <a:r>
              <a:rPr lang="en-US" smtClean="0"/>
              <a:t>Network and</a:t>
            </a:r>
            <a:br>
              <a:rPr lang="en-US" smtClean="0"/>
            </a:br>
            <a:r>
              <a:rPr lang="en-US" smtClean="0"/>
              <a:t>subnet masks</a:t>
            </a:r>
            <a:br>
              <a:rPr lang="en-US" smtClean="0"/>
            </a:br>
            <a:r>
              <a:rPr lang="en-US" smtClean="0"/>
              <a:t>do something</a:t>
            </a:r>
            <a:br>
              <a:rPr lang="en-US" smtClean="0"/>
            </a:br>
            <a:r>
              <a:rPr lang="en-US" smtClean="0"/>
              <a:t>similar.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8.5: </a:t>
            </a:r>
            <a:r>
              <a:rPr lang="en-US" b="0" dirty="0" smtClean="0"/>
              <a:t>IP Network and Subnet Masks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B397C1-109B-4EAD-BBC0-0B9F1DCB7F3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46085" name="Picture 5" descr="SprayPaintMask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7763" y="3352800"/>
            <a:ext cx="4313237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05F318-5E3B-424E-869E-AE67A5EB48C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160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 hangingPunct="1"/>
            <a:r>
              <a:rPr lang="en-US" smtClean="0"/>
              <a:t>Routers route each packet individually, going through the three steps we saw in the last chapter.</a:t>
            </a:r>
          </a:p>
          <a:p>
            <a:pPr lvl="1" eaLnBrk="1" hangingPunct="1"/>
            <a:r>
              <a:rPr lang="en-US" smtClean="0"/>
              <a:t>Even if the next packet is going to the same destination IP address, the router will go through all three steps.</a:t>
            </a:r>
          </a:p>
          <a:p>
            <a:pPr lvl="1" eaLnBrk="1" hangingPunct="1"/>
            <a:r>
              <a:rPr lang="en-US" smtClean="0"/>
              <a:t>This consumes a great deal of  processing power per packet.</a:t>
            </a:r>
          </a:p>
          <a:p>
            <a:pPr lvl="1" eaLnBrk="1" hangingPunct="1"/>
            <a:r>
              <a:rPr lang="en-US" smtClean="0"/>
              <a:t>This makes traditional routing expensive.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5A64027-3AA6-45F9-BF22-F64B8D1C127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Multiprotocol Label Switching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122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/>
          <a:lstStyle/>
          <a:p>
            <a:pPr eaLnBrk="1" hangingPunct="1"/>
            <a:r>
              <a:rPr lang="en-US" smtClean="0"/>
              <a:t>MPLS addresses this issue.</a:t>
            </a:r>
          </a:p>
          <a:p>
            <a:pPr lvl="1" eaLnBrk="1" hangingPunct="1"/>
            <a:r>
              <a:rPr lang="en-US" smtClean="0"/>
              <a:t>Routers identify the best route for a range of IP addresses </a:t>
            </a:r>
            <a:r>
              <a:rPr lang="en-US" i="1" smtClean="0"/>
              <a:t>before</a:t>
            </a:r>
            <a:r>
              <a:rPr lang="en-US" smtClean="0"/>
              <a:t> sending data.</a:t>
            </a:r>
          </a:p>
          <a:p>
            <a:pPr lvl="1" eaLnBrk="1" hangingPunct="1"/>
            <a:r>
              <a:rPr lang="en-US" smtClean="0"/>
              <a:t>That route is given a label number.</a:t>
            </a:r>
          </a:p>
          <a:p>
            <a:pPr lvl="1" eaLnBrk="1" hangingPunct="1"/>
            <a:r>
              <a:rPr lang="en-US" smtClean="0"/>
              <a:t>Each packet in a stream gets a label with this label number.</a:t>
            </a:r>
          </a:p>
          <a:p>
            <a:pPr lvl="1" eaLnBrk="1" hangingPunct="1"/>
            <a:r>
              <a:rPr lang="en-US" smtClean="0"/>
              <a:t>Routers do only a quick table lookup per packet.</a:t>
            </a:r>
          </a:p>
          <a:p>
            <a:pPr lvl="1" eaLnBrk="1" hangingPunct="1"/>
            <a:r>
              <a:rPr lang="en-US" smtClean="0"/>
              <a:t>Table lookups require little processing power.</a:t>
            </a:r>
          </a:p>
          <a:p>
            <a:pPr lvl="1" eaLnBrk="1" hangingPunct="1"/>
            <a:r>
              <a:rPr lang="en-US" smtClean="0"/>
              <a:t>So multiprotocol label switching is much less expensive than traditional routing.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33F961-17CD-44B0-8692-FBF1BE67ACD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Multiprotocol Label Switching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62000" y="5257800"/>
            <a:ext cx="7543800" cy="838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37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143000"/>
            <a:ext cx="8839200" cy="498316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00C979-D3D9-4A2B-B904-DDC5DD36660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9.9: </a:t>
            </a:r>
            <a:r>
              <a:rPr lang="en-US" sz="2800" b="0" dirty="0"/>
              <a:t>Multiprotocol Label Switching (MPLS</a:t>
            </a:r>
            <a:r>
              <a:rPr lang="en-US" sz="2800" b="0" dirty="0" smtClean="0"/>
              <a:t>)</a:t>
            </a:r>
            <a:endParaRPr lang="en-US" sz="2800" dirty="0"/>
          </a:p>
        </p:txBody>
      </p:sp>
      <p:sp>
        <p:nvSpPr>
          <p:cNvPr id="2" name="Rounded Rectangle 1"/>
          <p:cNvSpPr/>
          <p:nvPr/>
        </p:nvSpPr>
        <p:spPr>
          <a:xfrm>
            <a:off x="76200" y="4267200"/>
            <a:ext cx="2743200" cy="1981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672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9933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3A130F-03CD-40EF-B006-9EFB85AD4B0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20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9.9: </a:t>
            </a:r>
            <a:r>
              <a:rPr lang="en-US" sz="2800" b="0" dirty="0"/>
              <a:t>Multiprotocol Label Switching (MPLS)</a:t>
            </a:r>
            <a:endParaRPr lang="en-US" sz="2800" dirty="0"/>
          </a:p>
        </p:txBody>
      </p:sp>
      <p:pic>
        <p:nvPicPr>
          <p:cNvPr id="130052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85800" y="1173163"/>
            <a:ext cx="7620000" cy="4816475"/>
          </a:xfrm>
        </p:spPr>
      </p:pic>
      <p:sp>
        <p:nvSpPr>
          <p:cNvPr id="6" name="Rounded Rectangle 5"/>
          <p:cNvSpPr/>
          <p:nvPr/>
        </p:nvSpPr>
        <p:spPr>
          <a:xfrm>
            <a:off x="304800" y="3230563"/>
            <a:ext cx="2438400" cy="2590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371975" y="2925763"/>
            <a:ext cx="628650" cy="609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124200" y="1143000"/>
            <a:ext cx="2514600" cy="1371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341813" y="4267200"/>
            <a:ext cx="370522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Label Number is 123</a:t>
            </a:r>
          </a:p>
        </p:txBody>
      </p:sp>
    </p:spTree>
    <p:extLst>
      <p:ext uri="{BB962C8B-B14F-4D97-AF65-F5344CB8AC3E}">
        <p14:creationId xmlns:p14="http://schemas.microsoft.com/office/powerpoint/2010/main" val="39994796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83100"/>
          </a:xfrm>
        </p:spPr>
        <p:txBody>
          <a:bodyPr/>
          <a:lstStyle/>
          <a:p>
            <a:r>
              <a:rPr lang="en-US" smtClean="0"/>
              <a:t>Label sits between the frame header and the IP packet header.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9.9: </a:t>
            </a:r>
            <a:r>
              <a:rPr lang="en-US" b="0" dirty="0" smtClean="0"/>
              <a:t>MPLS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B8294-0A88-4C7B-813C-402E0193E50F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2895600"/>
            <a:ext cx="24384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IP Packet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7" name="Rectangle 6"/>
          <p:cNvSpPr/>
          <p:nvPr/>
        </p:nvSpPr>
        <p:spPr>
          <a:xfrm>
            <a:off x="3276600" y="2895600"/>
            <a:ext cx="2514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MPLS Label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1200" y="2895600"/>
            <a:ext cx="27432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</a:rPr>
              <a:t>Frame Header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35313" y="2819400"/>
            <a:ext cx="2743200" cy="106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372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0035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C003AA-13CF-456B-B3F2-F5156B44327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9.9: </a:t>
            </a:r>
            <a:r>
              <a:rPr lang="en-US" sz="2800" b="0" dirty="0"/>
              <a:t>Multiprotocol Label Switching (MPLS)</a:t>
            </a:r>
            <a:endParaRPr lang="en-US" sz="2800" dirty="0"/>
          </a:p>
        </p:txBody>
      </p:sp>
      <p:pic>
        <p:nvPicPr>
          <p:cNvPr id="133124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524000"/>
            <a:ext cx="8288338" cy="4343400"/>
          </a:xfrm>
        </p:spPr>
      </p:pic>
      <p:sp>
        <p:nvSpPr>
          <p:cNvPr id="7" name="Rounded Rectangle 6"/>
          <p:cNvSpPr/>
          <p:nvPr/>
        </p:nvSpPr>
        <p:spPr>
          <a:xfrm>
            <a:off x="4267200" y="3352800"/>
            <a:ext cx="1905000" cy="2590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57200" y="4953000"/>
            <a:ext cx="274320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629400" y="3962400"/>
            <a:ext cx="2286000" cy="2057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Router 3 sends the packet out through Interface 1</a:t>
            </a:r>
          </a:p>
        </p:txBody>
      </p:sp>
    </p:spTree>
    <p:extLst>
      <p:ext uri="{BB962C8B-B14F-4D97-AF65-F5344CB8AC3E}">
        <p14:creationId xmlns:p14="http://schemas.microsoft.com/office/powerpoint/2010/main" val="348746176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0342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10B5B7-C786-4554-AFDE-6285039EC85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9.9: </a:t>
            </a:r>
            <a:r>
              <a:rPr lang="en-US" sz="2800" b="0" dirty="0"/>
              <a:t>Multiprotocol Label Switching (MPLS)</a:t>
            </a:r>
            <a:endParaRPr lang="en-US" sz="2800" dirty="0"/>
          </a:p>
        </p:txBody>
      </p:sp>
      <p:pic>
        <p:nvPicPr>
          <p:cNvPr id="135172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143000"/>
            <a:ext cx="7543800" cy="4983163"/>
          </a:xfrm>
        </p:spPr>
      </p:pic>
      <p:sp>
        <p:nvSpPr>
          <p:cNvPr id="2" name="Rounded Rectangle 1"/>
          <p:cNvSpPr/>
          <p:nvPr/>
        </p:nvSpPr>
        <p:spPr>
          <a:xfrm>
            <a:off x="6781800" y="4572000"/>
            <a:ext cx="990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661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447800"/>
            <a:ext cx="8599488" cy="445293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8AF123-10F2-4E15-8B5E-3FA2507D6DF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9.9: </a:t>
            </a:r>
            <a:r>
              <a:rPr lang="en-US" sz="2800" b="0" dirty="0"/>
              <a:t>Multiprotocol Label Switching (MPLS)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46313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 hangingPunct="1"/>
            <a:r>
              <a:rPr lang="en-US" smtClean="0"/>
              <a:t>Implementing MPLS is difficult.</a:t>
            </a:r>
          </a:p>
          <a:p>
            <a:pPr eaLnBrk="1" hangingPunct="1"/>
            <a:r>
              <a:rPr lang="en-US" smtClean="0"/>
              <a:t>Many individual ISPs and corporations do it.</a:t>
            </a:r>
          </a:p>
          <a:p>
            <a:pPr eaLnBrk="1" hangingPunct="1"/>
            <a:r>
              <a:rPr lang="en-US" smtClean="0"/>
              <a:t>Some individual ISPs have “peering” arrangements with other individual ISPs to do it.</a:t>
            </a:r>
          </a:p>
          <a:p>
            <a:pPr eaLnBrk="1" hangingPunct="1"/>
            <a:r>
              <a:rPr lang="en-US" smtClean="0"/>
              <a:t>There is no general way to move MPLS out to all ISPs and organizations.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10207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9.9: </a:t>
            </a:r>
            <a:r>
              <a:rPr lang="en-US" b="0" dirty="0"/>
              <a:t>Multiprotocol Label Switching (MPLS)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7386E5-CCFE-4AD9-8CF3-181F9A48D8FF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5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solution: masks</a:t>
            </a:r>
          </a:p>
          <a:p>
            <a:pPr lvl="1" eaLnBrk="1" hangingPunct="1"/>
            <a:r>
              <a:rPr lang="en-US" smtClean="0"/>
              <a:t>A mask is a series of initial ones followed by series of final zeros, for a total of 32 bits.</a:t>
            </a:r>
          </a:p>
          <a:p>
            <a:pPr lvl="1" eaLnBrk="1" hangingPunct="1"/>
            <a:r>
              <a:rPr lang="en-US" smtClean="0"/>
              <a:t>Example 1: Sixteen 1s followed by Sixteen 0s</a:t>
            </a:r>
          </a:p>
          <a:p>
            <a:pPr lvl="2" eaLnBrk="1" hangingPunct="1"/>
            <a:r>
              <a:rPr lang="en-US" smtClean="0"/>
              <a:t>11111111 11111111 00000000 00000000</a:t>
            </a:r>
          </a:p>
          <a:p>
            <a:pPr lvl="2" eaLnBrk="1" hangingPunct="1"/>
            <a:r>
              <a:rPr lang="en-US" smtClean="0"/>
              <a:t>Eight 1s is 255 in dotted decimal notation.</a:t>
            </a:r>
          </a:p>
          <a:p>
            <a:pPr lvl="2" eaLnBrk="1" hangingPunct="1"/>
            <a:r>
              <a:rPr lang="en-US" smtClean="0"/>
              <a:t>Eight 0s is 0 in dotted decimal notation.</a:t>
            </a:r>
          </a:p>
          <a:p>
            <a:pPr lvl="2" eaLnBrk="1" hangingPunct="1"/>
            <a:r>
              <a:rPr lang="en-US" smtClean="0"/>
              <a:t>In dotted decimal notation, 255.255.0.0.</a:t>
            </a:r>
          </a:p>
          <a:p>
            <a:pPr lvl="2" eaLnBrk="1" hangingPunct="1"/>
            <a:r>
              <a:rPr lang="en-US" smtClean="0"/>
              <a:t>In prefix notation, /16.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51F01B-44D1-4574-B762-DBE0C777BC8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8.5: </a:t>
            </a:r>
            <a:r>
              <a:rPr lang="en-US" b="0" dirty="0"/>
              <a:t>IP Network and Subnet Masks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1981200"/>
            <a:ext cx="7391400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C67119-198B-4C09-86A5-7B8A05D1E1F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170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6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Security was not addressed in the initial design of TCP/IP.</a:t>
            </a:r>
          </a:p>
          <a:p>
            <a:r>
              <a:rPr lang="en-US" smtClean="0"/>
              <a:t>Jon Postel, who edited the main Internet RFCs, explained to the first author, “It just wasn’t a problem then, and we were stretched thin.”</a:t>
            </a:r>
          </a:p>
          <a:p>
            <a:r>
              <a:rPr lang="en-US" smtClean="0"/>
              <a:t>Today, firms are adding security to their transmissions through IPsec VPNs.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Securing Internet Transmission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A35D0A-AFEB-4118-AC3B-FC6CDA28FBC2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631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virtual private network (VPN) is a cryptographically secured transmission path through an untrusted environment.</a:t>
            </a:r>
          </a:p>
          <a:p>
            <a:pPr lvl="1">
              <a:spcBef>
                <a:spcPts val="600"/>
              </a:spcBef>
            </a:pPr>
            <a:r>
              <a:rPr lang="en-US" smtClean="0"/>
              <a:t>The Internet</a:t>
            </a:r>
          </a:p>
          <a:p>
            <a:pPr lvl="1">
              <a:spcBef>
                <a:spcPts val="600"/>
              </a:spcBef>
            </a:pPr>
            <a:r>
              <a:rPr lang="en-US" smtClean="0"/>
              <a:t>A wireless network</a:t>
            </a:r>
          </a:p>
          <a:p>
            <a:pPr lvl="1">
              <a:spcBef>
                <a:spcPts val="600"/>
              </a:spcBef>
            </a:pPr>
            <a:r>
              <a:rPr lang="en-US" smtClean="0"/>
              <a:t>Communication in a foreign country</a:t>
            </a:r>
          </a:p>
          <a:p>
            <a:r>
              <a:rPr lang="en-US" smtClean="0"/>
              <a:t>Like having your own private network in terms of security.</a:t>
            </a:r>
          </a:p>
          <a:p>
            <a:pPr lvl="1">
              <a:spcBef>
                <a:spcPts val="600"/>
              </a:spcBef>
            </a:pPr>
            <a:r>
              <a:rPr lang="en-US" smtClean="0"/>
              <a:t>However, not a real private network.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9.10: Virtual Private Network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822C74-7304-4D06-B6B8-F9F2348635F6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36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2590800"/>
            <a:ext cx="7772400" cy="9915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dirty="0" smtClean="0"/>
              <a:t>IPsec VPNs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096000"/>
            <a:ext cx="2438400" cy="593725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tx1"/>
                </a:solidFill>
              </a:rPr>
              <a:t>© 2013 Pearson</a:t>
            </a:r>
            <a:endParaRPr lang="en-US">
              <a:solidFill>
                <a:schemeClr val="tx1"/>
              </a:solidFill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CCEDF-71B3-453A-87BA-716ABBCCED36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39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9.10: IPsec VPNs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8D1742-7011-4263-BF75-0440CD573764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145412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370013"/>
            <a:ext cx="8610600" cy="4649787"/>
          </a:xfrm>
        </p:spPr>
      </p:pic>
      <p:pic>
        <p:nvPicPr>
          <p:cNvPr id="145413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2590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4648200" y="4265613"/>
            <a:ext cx="1295400" cy="1676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648200" y="381000"/>
            <a:ext cx="4191000" cy="3733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en-US" sz="2400" dirty="0"/>
              <a:t>There are two types of VPN: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400" dirty="0"/>
              <a:t>Remote access VPNs connect a remote user to a corporate site.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2400" dirty="0"/>
              <a:t>The user connects to a VPN gateway at the site.</a:t>
            </a:r>
          </a:p>
        </p:txBody>
      </p:sp>
    </p:spTree>
    <p:extLst>
      <p:ext uri="{BB962C8B-B14F-4D97-AF65-F5344CB8AC3E}">
        <p14:creationId xmlns:p14="http://schemas.microsoft.com/office/powerpoint/2010/main" val="21055515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9.10: IPsec VPNs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8B79F4-390E-4F16-A2A7-BA3C0931EBA3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pic>
        <p:nvPicPr>
          <p:cNvPr id="14643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370013"/>
            <a:ext cx="8610600" cy="4649787"/>
          </a:xfrm>
        </p:spPr>
      </p:pic>
      <p:pic>
        <p:nvPicPr>
          <p:cNvPr id="146437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635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1371600" y="3810000"/>
            <a:ext cx="7010400" cy="2438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There are two types of VPNs: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400" dirty="0"/>
              <a:t>Site-to-site VPNs protect all traffic</a:t>
            </a:r>
          </a:p>
          <a:p>
            <a:pPr algn="ctr">
              <a:defRPr/>
            </a:pPr>
            <a:r>
              <a:rPr lang="en-US" sz="2400" dirty="0"/>
              <a:t>traveling between two sites.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400" dirty="0"/>
              <a:t>Each site has a gateway to encrypt outgoing traffic and decrypt incoming traffic.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3200" y="1217613"/>
            <a:ext cx="1828800" cy="1447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698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r>
              <a:rPr lang="en-US" smtClean="0"/>
              <a:t>IPsec has two modes (ways) of operating:</a:t>
            </a:r>
          </a:p>
          <a:p>
            <a:pPr lvl="1"/>
            <a:r>
              <a:rPr lang="en-US" smtClean="0"/>
              <a:t>Transport mode</a:t>
            </a:r>
          </a:p>
          <a:p>
            <a:pPr lvl="1"/>
            <a:r>
              <a:rPr lang="en-US" smtClean="0"/>
              <a:t>Tunnel mode</a:t>
            </a:r>
          </a:p>
          <a:p>
            <a:r>
              <a:rPr lang="en-US" smtClean="0"/>
              <a:t>Each mode has strengths and weaknesses.</a:t>
            </a:r>
          </a:p>
          <a:p>
            <a:r>
              <a:rPr lang="en-US" smtClean="0"/>
              <a:t>Selecting an IPsec mode option is very important to security.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9.11: IPsec in Transport and Tunnel Modes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2C0C2-AA28-4162-BE78-AF715E04045E}" type="slidenum">
              <a:rPr lang="en-US" smtClean="0"/>
              <a:pPr>
                <a:defRPr/>
              </a:pPr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43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492250"/>
            <a:ext cx="8610600" cy="36893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3CEFF8-E33C-4D1E-B62D-4C6EF2B487A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177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0" dirty="0" smtClean="0"/>
              <a:t>9.11: IPsec </a:t>
            </a:r>
            <a:r>
              <a:rPr lang="en-US" sz="2800" b="0" dirty="0"/>
              <a:t>Transport and Tunnel Modes</a:t>
            </a:r>
            <a:endParaRPr lang="en-US" sz="2800" dirty="0"/>
          </a:p>
        </p:txBody>
      </p:sp>
      <p:pic>
        <p:nvPicPr>
          <p:cNvPr id="148485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505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486" name="Picture 7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38100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581400" y="1371600"/>
            <a:ext cx="23622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8600" y="5257800"/>
            <a:ext cx="8610600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In transport mode, IPsec provides protection over the Internet and also over site networks between the hosts.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28800" y="2209800"/>
            <a:ext cx="55626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155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29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2400" y="1339850"/>
            <a:ext cx="8610600" cy="36893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5ECA8C-F63C-4E46-8A38-98577B4BB50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178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0" dirty="0"/>
              <a:t>9.11: IPsec Transport and Tunnel Modes</a:t>
            </a:r>
            <a:endParaRPr lang="en-US" sz="2800" dirty="0"/>
          </a:p>
        </p:txBody>
      </p:sp>
      <p:pic>
        <p:nvPicPr>
          <p:cNvPr id="150533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505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34" name="Picture 7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38100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352800" y="1219200"/>
            <a:ext cx="23622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04800" y="5029200"/>
            <a:ext cx="8610600" cy="1219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1200"/>
              </a:spcBef>
              <a:defRPr/>
            </a:pPr>
            <a:r>
              <a:rPr lang="en-US" sz="2400" dirty="0"/>
              <a:t>Transport mode requires a digital certificate and configuration work on each host.</a:t>
            </a:r>
            <a:br>
              <a:rPr lang="en-US" sz="2400" dirty="0"/>
            </a:br>
            <a:r>
              <a:rPr lang="en-US" sz="2400" dirty="0"/>
              <a:t>This is expensive.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6200" y="2667000"/>
            <a:ext cx="1828800" cy="2286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046913" y="2895600"/>
            <a:ext cx="1752600" cy="2133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2581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600200"/>
            <a:ext cx="8382000" cy="359886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174C52-6F3F-4D2D-B147-7B50CEEAD41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179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0" dirty="0"/>
              <a:t>9.11: IPsec Transport and Tunnel Modes</a:t>
            </a:r>
            <a:endParaRPr lang="en-US" sz="2800" dirty="0"/>
          </a:p>
        </p:txBody>
      </p:sp>
      <p:pic>
        <p:nvPicPr>
          <p:cNvPr id="152581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3800" y="990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582" name="Picture 7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1295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3200400" y="1447800"/>
            <a:ext cx="266700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600200" y="3581400"/>
            <a:ext cx="6248400" cy="1676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33400" y="5334000"/>
            <a:ext cx="82296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In tunnel mode, IPsec only provides protection over </a:t>
            </a:r>
            <a:br>
              <a:rPr lang="en-US" sz="2400" dirty="0"/>
            </a:br>
            <a:r>
              <a:rPr lang="en-US" sz="2400" dirty="0"/>
              <a:t>the Dangerous Internet—not within site networks.</a:t>
            </a:r>
          </a:p>
        </p:txBody>
      </p:sp>
    </p:spTree>
    <p:extLst>
      <p:ext uri="{BB962C8B-B14F-4D97-AF65-F5344CB8AC3E}">
        <p14:creationId xmlns:p14="http://schemas.microsoft.com/office/powerpoint/2010/main" val="893759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solution: masks</a:t>
            </a:r>
          </a:p>
          <a:p>
            <a:pPr lvl="1" eaLnBrk="1" hangingPunct="1"/>
            <a:r>
              <a:rPr lang="en-US" smtClean="0"/>
              <a:t>A mask is a series of initial ones followed by series of final zeros, for a total of 32 bits.</a:t>
            </a:r>
          </a:p>
          <a:p>
            <a:pPr lvl="1" eaLnBrk="1" hangingPunct="1"/>
            <a:r>
              <a:rPr lang="en-US" smtClean="0"/>
              <a:t>Example 2: Twenty-four 1s followed by eight 0s</a:t>
            </a:r>
          </a:p>
          <a:p>
            <a:pPr lvl="2" eaLnBrk="1" hangingPunct="1"/>
            <a:r>
              <a:rPr lang="en-US" smtClean="0"/>
              <a:t>11111111 11111111 11111111 00000000</a:t>
            </a:r>
          </a:p>
          <a:p>
            <a:pPr lvl="2" eaLnBrk="1" hangingPunct="1"/>
            <a:r>
              <a:rPr lang="en-US" smtClean="0"/>
              <a:t>Eight 1s is 255 in dotted decimal notation.</a:t>
            </a:r>
          </a:p>
          <a:p>
            <a:pPr lvl="2" eaLnBrk="1" hangingPunct="1"/>
            <a:r>
              <a:rPr lang="en-US" smtClean="0"/>
              <a:t>Eight 0s is 0 in dotted decimal notation.</a:t>
            </a:r>
          </a:p>
          <a:p>
            <a:pPr lvl="2" eaLnBrk="1" hangingPunct="1"/>
            <a:r>
              <a:rPr lang="en-US" smtClean="0"/>
              <a:t>In dotted decimal notation, 255.255.255.0.</a:t>
            </a:r>
          </a:p>
          <a:p>
            <a:pPr lvl="2" eaLnBrk="1" hangingPunct="1"/>
            <a:r>
              <a:rPr lang="en-US" smtClean="0"/>
              <a:t>In prefix notation, /24.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BF8E9C-A298-4829-9B49-246E84F8B5E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8.5: </a:t>
            </a:r>
            <a:r>
              <a:rPr lang="en-US" b="0" dirty="0"/>
              <a:t>IP Network and Subnet Masks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5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524000"/>
            <a:ext cx="8382000" cy="411162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7475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33993A-34C7-4B78-9A96-D36AAA78DD6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180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79454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0" dirty="0"/>
              <a:t>9.11: IPsec Transport and Tunnel Modes</a:t>
            </a:r>
            <a:endParaRPr lang="en-US" sz="2800" dirty="0"/>
          </a:p>
        </p:txBody>
      </p:sp>
      <p:pic>
        <p:nvPicPr>
          <p:cNvPr id="154629" name="Picture 5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609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30" name="Picture 6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15200" y="914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243138" y="4953000"/>
            <a:ext cx="4572000" cy="1447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Only the two IPsec gateways need digital certificates and configuration work.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8600" y="3124200"/>
            <a:ext cx="1828800" cy="2514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010400" y="3200400"/>
            <a:ext cx="1828800" cy="2590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2898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41438"/>
          <a:ext cx="8229600" cy="4678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3124200"/>
                <a:gridCol w="3352800"/>
              </a:tblGrid>
              <a:tr h="49769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/>
                        <a:t>Criterion</a:t>
                      </a:r>
                      <a:endParaRPr lang="en-US" sz="24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/>
                        <a:t>Transport Mode</a:t>
                      </a:r>
                      <a:endParaRPr lang="en-US" sz="24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/>
                        <a:t>Tunnel Mode</a:t>
                      </a:r>
                      <a:endParaRPr lang="en-US" sz="2400" dirty="0"/>
                    </a:p>
                  </a:txBody>
                  <a:tcPr marT="45717" marB="45717"/>
                </a:tc>
              </a:tr>
              <a:tr h="288664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/>
                        <a:t>Security</a:t>
                      </a:r>
                      <a:endParaRPr lang="en-US" sz="24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/>
                        <a:t>Better because it provides host-to-host protection.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/>
                        <a:t>But firewalls cannot read encrypted traffic.</a:t>
                      </a:r>
                      <a:endParaRPr lang="en-US" sz="24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/>
                        <a:t>Not as good because it only</a:t>
                      </a:r>
                      <a:r>
                        <a:rPr lang="en-US" sz="2400" baseline="0" dirty="0" smtClean="0"/>
                        <a:t> provides security over the Internet or another trusted network (a wireless network, etc.).</a:t>
                      </a:r>
                      <a:endParaRPr lang="en-US" sz="2400" dirty="0"/>
                    </a:p>
                  </a:txBody>
                  <a:tcPr marT="45717" marB="45717"/>
                </a:tc>
              </a:tr>
              <a:tr h="129401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/>
                        <a:t>Cost</a:t>
                      </a:r>
                      <a:endParaRPr lang="en-US" sz="24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/>
                        <a:t>Higher because of configuration work on each host.</a:t>
                      </a:r>
                      <a:endParaRPr lang="en-US" sz="24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dirty="0" smtClean="0"/>
                        <a:t>Lower because IPsec operates only on the IPsec gateway .</a:t>
                      </a:r>
                      <a:endParaRPr lang="en-US" sz="2400" dirty="0"/>
                    </a:p>
                  </a:txBody>
                  <a:tcPr marT="45717" marB="45717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7579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8700DD-F2D3-41DE-B305-477172A9420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181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0" dirty="0"/>
              <a:t>9.11: IPsec Transport and Tunnel Modes</a:t>
            </a:r>
            <a:endParaRPr lang="en-US" sz="2800" dirty="0"/>
          </a:p>
        </p:txBody>
      </p:sp>
      <p:pic>
        <p:nvPicPr>
          <p:cNvPr id="156694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381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695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400" y="685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60171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33400" y="1371600"/>
            <a:ext cx="8153400" cy="423862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725A86-2916-4D18-B1D7-C274AEC0150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182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9.12: </a:t>
            </a:r>
            <a:r>
              <a:rPr lang="en-US" sz="2400" b="0" dirty="0"/>
              <a:t>IPsec Security Associations and Policy Servers</a:t>
            </a:r>
            <a:endParaRPr lang="en-US" sz="2400" dirty="0"/>
          </a:p>
        </p:txBody>
      </p:sp>
      <p:sp>
        <p:nvSpPr>
          <p:cNvPr id="2" name="Rounded Rectangle 1"/>
          <p:cNvSpPr/>
          <p:nvPr/>
        </p:nvSpPr>
        <p:spPr>
          <a:xfrm>
            <a:off x="1981200" y="3848100"/>
            <a:ext cx="5334000" cy="342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1000" y="4495800"/>
            <a:ext cx="8382000" cy="1219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52469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69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371600"/>
            <a:ext cx="7696200" cy="464978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7782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9BF427-98A5-40F5-9259-8771ED37EC9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183</a:t>
            </a:fld>
            <a:endParaRPr lang="en-US" dirty="0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/>
              <a:t>9.12: </a:t>
            </a:r>
            <a:r>
              <a:rPr lang="en-US" sz="2400" b="0" dirty="0"/>
              <a:t>IPsec Security Associations and Policy Servers</a:t>
            </a:r>
            <a:endParaRPr lang="en-US" sz="2400" dirty="0"/>
          </a:p>
        </p:txBody>
      </p:sp>
      <p:pic>
        <p:nvPicPr>
          <p:cNvPr id="160773" name="Picture 5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3800" y="9906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722854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SSL/TLS VPNs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F31453-83CA-4D3A-A927-939FABFA636C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324600"/>
            <a:ext cx="1295400" cy="304800"/>
          </a:xfrm>
        </p:spPr>
        <p:txBody>
          <a:bodyPr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</a:rPr>
              <a:t>© </a:t>
            </a:r>
            <a:r>
              <a:rPr lang="en-US" sz="1100" dirty="0" smtClean="0">
                <a:solidFill>
                  <a:schemeClr val="tx1"/>
                </a:solidFill>
              </a:rPr>
              <a:t>2013 Pearson</a:t>
            </a:r>
            <a:endParaRPr lang="en-US" sz="1100" dirty="0">
              <a:solidFill>
                <a:schemeClr val="tx1"/>
              </a:solidFill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23402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1163"/>
          </a:xfrm>
        </p:spPr>
        <p:txBody>
          <a:bodyPr/>
          <a:lstStyle/>
          <a:p>
            <a:r>
              <a:rPr lang="en-US" b="1" smtClean="0"/>
              <a:t>Purpose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To provide a secure connection between a client browser and a webserver application on a webserver host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Use is indicated by https:// in the URL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Very widely used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9.13: SSL/TLS VPNs (Study Figure)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3E39C6-D297-4A8F-AA1D-265C411C5981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036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r>
              <a:rPr lang="en-US" b="1" smtClean="0"/>
              <a:t>Origin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Created by Netscape as SSL.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IETF took over the standard.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IETF changed the standard’s name to Transport Layer Security (TLS).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We refer to the standard, generically, as SSL/TLS.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9.13</a:t>
            </a:r>
            <a:r>
              <a:rPr lang="en-US" dirty="0"/>
              <a:t>: SSL/TLS VPNs (Study Figure)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5129E2-D97A-4EBB-B3EF-B252E80D74A9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4475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068763"/>
          </a:xfrm>
        </p:spPr>
        <p:txBody>
          <a:bodyPr/>
          <a:lstStyle/>
          <a:p>
            <a:r>
              <a:rPr lang="en-US" b="1" smtClean="0"/>
              <a:t>Attraction of SSL/TLS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Universally supported by browsers and webserver applications.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So no added cost on the client to use it!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No extra software on the server is needed, but SSL/TLS must be configured, which usually is simple.</a:t>
            </a:r>
          </a:p>
          <a:p>
            <a:endParaRPr lang="en-US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9.13: SSL/TLS VPNs (Study Figure)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2F49CC-C406-48AB-B329-1A7785096046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2324100"/>
            <a:ext cx="8229600" cy="16002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6164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Limitations of SSL/TLS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Operates at transport layer so no protection for IP or transport headers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Limited to applications written to work with SSL/TLS: HTTP and e-mail, primarily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Cryptographically weaker than IPsec</a:t>
            </a:r>
          </a:p>
          <a:p>
            <a:pPr lvl="2">
              <a:spcBef>
                <a:spcPts val="600"/>
              </a:spcBef>
            </a:pPr>
            <a:r>
              <a:rPr lang="en-US" smtClean="0"/>
              <a:t>Has been partially cracked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No policy servers for centralized management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9.13</a:t>
            </a:r>
            <a:r>
              <a:rPr lang="en-US" dirty="0"/>
              <a:t>: SSL/TLS VPNs (Study Figure)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7743BC-313B-46C8-B145-5C87240E7A36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7547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83100"/>
          </a:xfrm>
        </p:spPr>
        <p:txBody>
          <a:bodyPr/>
          <a:lstStyle/>
          <a:p>
            <a:r>
              <a:rPr lang="en-US" b="1" smtClean="0"/>
              <a:t>Overall</a:t>
            </a:r>
          </a:p>
          <a:p>
            <a:pPr lvl="1"/>
            <a:r>
              <a:rPr lang="en-US" smtClean="0"/>
              <a:t>Decent quality, cheap, and easy security</a:t>
            </a:r>
          </a:p>
          <a:p>
            <a:pPr lvl="1"/>
            <a:r>
              <a:rPr lang="en-US" smtClean="0"/>
              <a:t>Limited in how it can be used and managed</a:t>
            </a:r>
          </a:p>
          <a:p>
            <a:r>
              <a:rPr lang="en-US" b="1" smtClean="0"/>
              <a:t>Comparison with IPsec</a:t>
            </a:r>
          </a:p>
          <a:p>
            <a:pPr lvl="1"/>
            <a:r>
              <a:rPr lang="en-US" smtClean="0"/>
              <a:t>IPsec is more complex and so more expensive.</a:t>
            </a:r>
          </a:p>
          <a:p>
            <a:pPr lvl="1"/>
            <a:r>
              <a:rPr lang="en-US" smtClean="0"/>
              <a:t>Can be used for all types of VPNs.</a:t>
            </a:r>
          </a:p>
          <a:p>
            <a:pPr lvl="1"/>
            <a:r>
              <a:rPr lang="en-US" smtClean="0"/>
              <a:t>Can be managed well.</a:t>
            </a:r>
          </a:p>
          <a:p>
            <a:pPr lvl="1"/>
            <a:r>
              <a:rPr lang="en-US" smtClean="0"/>
              <a:t>Gold standard in TCP/IP security.</a:t>
            </a:r>
          </a:p>
          <a:p>
            <a:pPr lvl="1"/>
            <a:endParaRPr lang="en-US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9.13</a:t>
            </a:r>
            <a:r>
              <a:rPr lang="en-US" dirty="0"/>
              <a:t>: SSL/TLS VPNs (Study Figure)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E908CD-F463-49F9-8825-CD72EAA67580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2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solution: masks</a:t>
            </a:r>
          </a:p>
          <a:p>
            <a:pPr lvl="1" eaLnBrk="1" hangingPunct="1"/>
            <a:r>
              <a:rPr lang="en-US" smtClean="0"/>
              <a:t>Your turn.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mtClean="0"/>
              <a:t>Draw the 32 bits of the mask /14. Do not do it in dotted decimal notation. Write the bits in groups of eight. Here’s a start:</a:t>
            </a:r>
          </a:p>
          <a:p>
            <a:pPr lvl="1" eaLnBrk="1" hangingPunct="1">
              <a:lnSpc>
                <a:spcPct val="114000"/>
              </a:lnSpc>
            </a:pPr>
            <a:r>
              <a:rPr lang="en-US" smtClean="0"/>
              <a:t>11111111  11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E68E44-F8F7-4D8E-B98D-FA3AA3A96FC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8.5: </a:t>
            </a:r>
            <a:r>
              <a:rPr lang="en-US" b="0" dirty="0"/>
              <a:t>IP Network and Subnet Masks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466BC8-07A9-444E-BDD2-BB17E344A85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190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0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Transition from IPv4 to IPv6</a:t>
            </a:r>
          </a:p>
          <a:p>
            <a:r>
              <a:rPr lang="en-US" smtClean="0"/>
              <a:t>IPv6 subnetting</a:t>
            </a:r>
          </a:p>
          <a:p>
            <a:r>
              <a:rPr lang="en-US" smtClean="0"/>
              <a:t>IPv6 configuration</a:t>
            </a:r>
          </a:p>
          <a:p>
            <a:r>
              <a:rPr lang="en-US" smtClean="0"/>
              <a:t>Other IPv6 standards</a:t>
            </a:r>
          </a:p>
          <a:p>
            <a:pPr lvl="1"/>
            <a:r>
              <a:rPr lang="en-US" smtClean="0"/>
              <a:t>ICMPv6</a:t>
            </a:r>
          </a:p>
          <a:p>
            <a:pPr lvl="1"/>
            <a:r>
              <a:rPr lang="en-US" smtClean="0"/>
              <a:t>Extending DNS</a:t>
            </a:r>
          </a:p>
          <a:p>
            <a:pPr lvl="1"/>
            <a:r>
              <a:rPr lang="en-US" smtClean="0"/>
              <a:t>Replacing the Address Resolution Protocol</a:t>
            </a:r>
          </a:p>
          <a:p>
            <a:endParaRPr lang="en-US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IPv6 Management Issues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20CBF1-1CE2-4AFD-BDDB-D9A2CBC779DE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817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mtClean="0"/>
              <a:t>Must transition all clients, routers, firewalls, and so on</a:t>
            </a:r>
          </a:p>
          <a:p>
            <a:r>
              <a:rPr lang="en-US" smtClean="0"/>
              <a:t>The IETF’s plan</a:t>
            </a:r>
          </a:p>
          <a:p>
            <a:pPr lvl="1"/>
            <a:r>
              <a:rPr lang="en-US" smtClean="0"/>
              <a:t>No backward compatibility</a:t>
            </a:r>
          </a:p>
          <a:p>
            <a:pPr lvl="1"/>
            <a:r>
              <a:rPr lang="en-US" smtClean="0"/>
              <a:t>Instead, add both IPv4 and IPv6 protocol stacks at the internet layer to all new devices</a:t>
            </a:r>
          </a:p>
          <a:p>
            <a:pPr lvl="1"/>
            <a:r>
              <a:rPr lang="en-US" smtClean="0"/>
              <a:t>As soon as most devices have IPv6 protocol stacks, configure the devices and add IPv6 support to IPv4 support</a:t>
            </a:r>
          </a:p>
          <a:p>
            <a:pPr lvl="1"/>
            <a:r>
              <a:rPr lang="en-US" smtClean="0"/>
              <a:t>Eventually, turn off IPv4 support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Transitioning to IPv6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03A63E-6CC4-4E82-9111-27CAC4CD6849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5494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Problems and reactions</a:t>
            </a:r>
          </a:p>
          <a:p>
            <a:pPr lvl="1"/>
            <a:r>
              <a:rPr lang="en-US" smtClean="0"/>
              <a:t>IPv6 offered few benefits, so most companies ignored IPv6.</a:t>
            </a:r>
          </a:p>
          <a:p>
            <a:pPr lvl="1"/>
            <a:r>
              <a:rPr lang="en-US" smtClean="0"/>
              <a:t>The shortage of IPv4 addresses was handled (intelligently) through NAT.</a:t>
            </a:r>
          </a:p>
          <a:p>
            <a:pPr lvl="1"/>
            <a:r>
              <a:rPr lang="en-US" smtClean="0"/>
              <a:t>But now, IPv4 addresses are gone.</a:t>
            </a:r>
          </a:p>
          <a:p>
            <a:pPr lvl="1"/>
            <a:r>
              <a:rPr lang="en-US" smtClean="0"/>
              <a:t>Now some clients, such as mobile phones, only have IPv6 stacks at the protocol layer.</a:t>
            </a:r>
          </a:p>
          <a:p>
            <a:pPr lvl="1"/>
            <a:r>
              <a:rPr lang="en-US" smtClean="0"/>
              <a:t>To serve them, companies are rushing to turn on and configure IPv6 support.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Transitioning to IPv6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E6E353-1516-4BB8-9C92-42BCA67C09B5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7575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295400"/>
          <a:ext cx="8229600" cy="4462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4114800"/>
                <a:gridCol w="2743200"/>
              </a:tblGrid>
              <a:tr h="65398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err="1" smtClean="0"/>
                        <a:t>Chs</a:t>
                      </a:r>
                      <a:r>
                        <a:rPr lang="en-US" sz="2800" dirty="0" smtClean="0"/>
                        <a:t>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Title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Layers</a:t>
                      </a:r>
                      <a:endParaRPr lang="en-US" sz="2800" dirty="0"/>
                    </a:p>
                  </a:txBody>
                  <a:tcPr/>
                </a:tc>
              </a:tr>
              <a:tr h="65398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1-4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Core</a:t>
                      </a:r>
                      <a:r>
                        <a:rPr lang="en-US" sz="2800" baseline="0" dirty="0" smtClean="0"/>
                        <a:t> Concepts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All</a:t>
                      </a:r>
                      <a:endParaRPr lang="en-US" sz="2800" dirty="0"/>
                    </a:p>
                  </a:txBody>
                  <a:tcPr/>
                </a:tc>
              </a:tr>
              <a:tr h="65398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5-7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Single Networks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1 and 2</a:t>
                      </a:r>
                      <a:endParaRPr lang="en-US" sz="2800" dirty="0"/>
                    </a:p>
                  </a:txBody>
                  <a:tcPr/>
                </a:tc>
              </a:tr>
              <a:tr h="65398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8-9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Internets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3 and 4</a:t>
                      </a:r>
                      <a:endParaRPr lang="en-US" sz="2800" dirty="0"/>
                    </a:p>
                  </a:txBody>
                  <a:tcPr/>
                </a:tc>
              </a:tr>
              <a:tr h="65398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10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Wide Area Networks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1-4</a:t>
                      </a:r>
                      <a:endParaRPr lang="en-US" sz="2800" dirty="0"/>
                    </a:p>
                  </a:txBody>
                  <a:tcPr/>
                </a:tc>
              </a:tr>
              <a:tr h="119255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11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Networked Applications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Where We are Going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2013 Pearson</a:t>
            </a:r>
            <a:endParaRPr lang="en-US" dirty="0">
              <a:latin typeface="Lucida Sans Unicode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5CCF8A-E6E8-4BAB-B3A7-258C823DDB0C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28600" y="3733800"/>
            <a:ext cx="85344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9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667000"/>
            <a:ext cx="7086600" cy="1066800"/>
          </a:xfr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TCP/ IP Internetworking  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7000" y="3916363"/>
            <a:ext cx="1981200" cy="579437"/>
          </a:xfr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R="0" eaLnBrk="1" hangingPunct="1">
              <a:defRPr/>
            </a:pPr>
            <a:r>
              <a:rPr lang="en-US" dirty="0" smtClean="0"/>
              <a:t>Chapter 8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5715000"/>
            <a:ext cx="8763000" cy="10461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Panko and Panko</a:t>
            </a:r>
          </a:p>
          <a:p>
            <a:pPr>
              <a:defRPr/>
            </a:pPr>
            <a:r>
              <a:rPr lang="en-US" sz="2400" dirty="0"/>
              <a:t>Business Data Networks and Security, 9</a:t>
            </a:r>
            <a:r>
              <a:rPr lang="en-US" sz="2400" baseline="30000" dirty="0"/>
              <a:t>th</a:t>
            </a:r>
            <a:r>
              <a:rPr lang="en-US" sz="2400" dirty="0"/>
              <a:t> Edition</a:t>
            </a:r>
          </a:p>
          <a:p>
            <a:pPr>
              <a:defRPr/>
            </a:pPr>
            <a:r>
              <a:rPr lang="en-US" sz="1400" dirty="0"/>
              <a:t>© 2013 Pearson</a:t>
            </a:r>
            <a:endParaRPr lang="en-US" sz="1400" dirty="0">
              <a:latin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379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001458-B386-47B8-A898-387A67DB5FF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8.5: </a:t>
            </a:r>
            <a:r>
              <a:rPr lang="en-US" b="0" dirty="0"/>
              <a:t>IP Network and Subnet Masks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04800" y="1905000"/>
          <a:ext cx="8610601" cy="33528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{69012ECD-51FC-41F1-AA8D-1B2483CD663E}</a:tableStyleId>
              </a:tblPr>
              <a:tblGrid>
                <a:gridCol w="3942363"/>
                <a:gridCol w="1167059"/>
                <a:gridCol w="1167060"/>
                <a:gridCol w="1167060"/>
                <a:gridCol w="1167059"/>
              </a:tblGrid>
              <a:tr h="5943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effectLst/>
                        </a:rPr>
                        <a:t>Network Mask</a:t>
                      </a:r>
                      <a:endParaRPr lang="en-US" sz="2400" b="1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effectLst/>
                        </a:rPr>
                        <a:t>Dotted Decimal Notation</a:t>
                      </a:r>
                      <a:endParaRPr lang="en-US" sz="2400" b="1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010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b="0" dirty="0">
                          <a:effectLst/>
                        </a:rPr>
                        <a:t>Destination IP Address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128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171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17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13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  <a:tr h="86868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b="0" dirty="0">
                          <a:effectLst/>
                        </a:rPr>
                        <a:t>Network </a:t>
                      </a:r>
                      <a:r>
                        <a:rPr lang="en-US" sz="2400" b="0" dirty="0" smtClean="0">
                          <a:effectLst/>
                        </a:rPr>
                        <a:t>Mask (/16)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255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255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0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0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b="0" dirty="0">
                          <a:effectLst/>
                        </a:rPr>
                        <a:t>Bits in network part, followed by zeros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128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171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0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0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6353" name="Rectangle 1"/>
          <p:cNvSpPr>
            <a:spLocks noChangeArrowheads="1"/>
          </p:cNvSpPr>
          <p:nvPr/>
        </p:nvSpPr>
        <p:spPr bwMode="auto">
          <a:xfrm>
            <a:off x="2400300" y="325596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56354" name="Picture 8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7620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4818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6B6AF5-58E3-4B70-836F-EF40264D1B3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8.5: </a:t>
            </a:r>
            <a:r>
              <a:rPr lang="en-US" b="0" dirty="0"/>
              <a:t>IP Network and Subnet Masks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04800" y="1905000"/>
          <a:ext cx="8610601" cy="33528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{69012ECD-51FC-41F1-AA8D-1B2483CD663E}</a:tableStyleId>
              </a:tblPr>
              <a:tblGrid>
                <a:gridCol w="3942363"/>
                <a:gridCol w="1167059"/>
                <a:gridCol w="1167060"/>
                <a:gridCol w="1167060"/>
                <a:gridCol w="1167059"/>
              </a:tblGrid>
              <a:tr h="5943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b="1" dirty="0" smtClean="0">
                          <a:effectLst/>
                        </a:rPr>
                        <a:t>Subnet Mask</a:t>
                      </a:r>
                      <a:endParaRPr lang="en-US" sz="2400" b="1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effectLst/>
                        </a:rPr>
                        <a:t>Dotted Decimal Notation</a:t>
                      </a:r>
                      <a:endParaRPr lang="en-US" sz="2400" b="1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010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b="0" dirty="0">
                          <a:effectLst/>
                        </a:rPr>
                        <a:t>Destination IP Address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128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171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17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13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  <a:tr h="86868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Subnet Mask (/24)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255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255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255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0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b="0" dirty="0">
                          <a:effectLst/>
                        </a:rPr>
                        <a:t>Bits in network part, followed by zeros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128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171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17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b="0" dirty="0" smtClean="0">
                          <a:effectLst/>
                        </a:rPr>
                        <a:t>0</a:t>
                      </a:r>
                      <a:endParaRPr lang="en-US" sz="2400" b="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8401" name="Rectangle 1"/>
          <p:cNvSpPr>
            <a:spLocks noChangeArrowheads="1"/>
          </p:cNvSpPr>
          <p:nvPr/>
        </p:nvSpPr>
        <p:spPr bwMode="auto">
          <a:xfrm>
            <a:off x="2400300" y="325596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58402" name="Picture 8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838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71F505-EF5F-407A-AF35-68BBF11FCDF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We have talked about routers since </a:t>
            </a:r>
            <a:br>
              <a:rPr lang="en-US" smtClean="0"/>
            </a:br>
            <a:r>
              <a:rPr lang="en-US" smtClean="0"/>
              <a:t>Chapter 1.</a:t>
            </a:r>
          </a:p>
          <a:p>
            <a:pPr eaLnBrk="1" hangingPunct="1"/>
            <a:r>
              <a:rPr lang="en-US" smtClean="0"/>
              <a:t>Now we will finally see what they do.</a:t>
            </a:r>
          </a:p>
          <a:p>
            <a:pPr eaLnBrk="1" hangingPunct="1"/>
            <a:r>
              <a:rPr lang="en-US" smtClean="0"/>
              <a:t>We will see what happens after a packet addressed to a particular IP address arrives.</a:t>
            </a:r>
          </a:p>
          <a:p>
            <a:pPr eaLnBrk="1" hangingPunct="1"/>
            <a:r>
              <a:rPr lang="en-US" smtClean="0"/>
              <a:t>But we will first recap how Ethernet switches handle arriving frames.</a:t>
            </a:r>
          </a:p>
          <a:p>
            <a:pPr eaLnBrk="1" hangingPunct="1"/>
            <a:endParaRPr lang="en-US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Router Operation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E2345-B850-44D4-AEE6-BDAB263A4EB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686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13EC06D-E7BC-46E0-B0CD-191295139C3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8.6: </a:t>
            </a:r>
            <a:r>
              <a:rPr lang="en-US" sz="2800" b="0" dirty="0"/>
              <a:t>Ethernet Switching versus IP Routing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64516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447800"/>
            <a:ext cx="7321550" cy="4572000"/>
          </a:xfrm>
        </p:spPr>
      </p:pic>
      <p:sp>
        <p:nvSpPr>
          <p:cNvPr id="6" name="Rounded Rectangle 5"/>
          <p:cNvSpPr/>
          <p:nvPr/>
        </p:nvSpPr>
        <p:spPr>
          <a:xfrm>
            <a:off x="2667000" y="5562600"/>
            <a:ext cx="3581400" cy="457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457700" y="1066800"/>
            <a:ext cx="4495800" cy="2362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Ethernet switches are organized in a hierarchy, so there is only one possible port to send a frame out and so only one row per address.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0" y="1227138"/>
            <a:ext cx="6635750" cy="4903787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789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77745B-6724-4924-9846-3D30D9EA69F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8.6</a:t>
            </a:r>
            <a:r>
              <a:rPr lang="en-US" sz="2800" dirty="0"/>
              <a:t>: </a:t>
            </a:r>
            <a:r>
              <a:rPr lang="en-US" sz="2800" b="0" dirty="0"/>
              <a:t>Ethernet Switching versus IP Routing</a:t>
            </a:r>
            <a:r>
              <a:rPr lang="en-US" sz="2800" dirty="0"/>
              <a:t>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52400" y="2743200"/>
            <a:ext cx="3429000" cy="1905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Routers are arranged</a:t>
            </a:r>
            <a:br>
              <a:rPr lang="en-US" sz="2400" dirty="0">
                <a:solidFill>
                  <a:srgbClr val="000000"/>
                </a:solidFill>
                <a:cs typeface="Arial" charset="0"/>
              </a:rPr>
            </a:br>
            <a:r>
              <a:rPr lang="en-US" sz="2400" dirty="0">
                <a:solidFill>
                  <a:srgbClr val="000000"/>
                </a:solidFill>
                <a:cs typeface="Arial" charset="0"/>
              </a:rPr>
              <a:t>in meshes with</a:t>
            </a:r>
            <a:br>
              <a:rPr lang="en-US" sz="2400" dirty="0">
                <a:solidFill>
                  <a:srgbClr val="000000"/>
                </a:solidFill>
                <a:cs typeface="Arial" charset="0"/>
              </a:rPr>
            </a:br>
            <a:r>
              <a:rPr lang="en-US" sz="2400" dirty="0">
                <a:solidFill>
                  <a:srgbClr val="000000"/>
                </a:solidFill>
                <a:cs typeface="Arial" charset="0"/>
              </a:rPr>
              <a:t>multiple alternative routes.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6075" y="4648200"/>
            <a:ext cx="5292725" cy="152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So a router may send a packet out more than one interface (port) and still get the packet to its destination host.</a:t>
            </a:r>
          </a:p>
        </p:txBody>
      </p:sp>
      <p:pic>
        <p:nvPicPr>
          <p:cNvPr id="66567" name="Picture 8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02550" y="4572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891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C2DC0C-FE2A-49A3-8339-C0F3DE0A980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8</a:t>
            </a:r>
            <a:r>
              <a:rPr lang="en-US" sz="2800" dirty="0" smtClean="0"/>
              <a:t>.6</a:t>
            </a:r>
            <a:r>
              <a:rPr lang="en-US" sz="2800" dirty="0"/>
              <a:t>: </a:t>
            </a:r>
            <a:r>
              <a:rPr lang="en-US" sz="2800" b="0" dirty="0"/>
              <a:t>Ethernet Switching versus IP Routing</a:t>
            </a:r>
            <a:r>
              <a:rPr lang="en-US" sz="2800" dirty="0"/>
              <a:t> </a:t>
            </a:r>
          </a:p>
        </p:txBody>
      </p:sp>
      <p:pic>
        <p:nvPicPr>
          <p:cNvPr id="68612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452563"/>
            <a:ext cx="5645150" cy="4491037"/>
          </a:xfrm>
        </p:spPr>
      </p:pic>
      <p:sp>
        <p:nvSpPr>
          <p:cNvPr id="2" name="Rounded Rectangle 1"/>
          <p:cNvSpPr/>
          <p:nvPr/>
        </p:nvSpPr>
        <p:spPr>
          <a:xfrm>
            <a:off x="6172200" y="1981200"/>
            <a:ext cx="2743200" cy="3886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So in routing tables, multiple rows may give conflicting information about what to do with a packet.</a:t>
            </a:r>
          </a:p>
        </p:txBody>
      </p:sp>
      <p:pic>
        <p:nvPicPr>
          <p:cNvPr id="68614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0288" y="1150938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Routing</a:t>
            </a:r>
          </a:p>
          <a:p>
            <a:pPr lvl="1" eaLnBrk="1" hangingPunct="1"/>
            <a:r>
              <a:rPr lang="en-US" smtClean="0"/>
              <a:t>Processing an individual packet and passing it on its way is called routing.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A974DC9-9EE1-468E-A08A-CD46843C49C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8.7: </a:t>
            </a:r>
            <a:r>
              <a:rPr lang="en-US" b="0" dirty="0"/>
              <a:t>The Routing Process</a:t>
            </a:r>
            <a:endParaRPr lang="en-US" dirty="0"/>
          </a:p>
        </p:txBody>
      </p:sp>
      <p:pic>
        <p:nvPicPr>
          <p:cNvPr id="70661" name="Content Placeholder 7"/>
          <p:cNvPicPr>
            <a:picLocks noChangeAspect="1"/>
          </p:cNvPicPr>
          <p:nvPr/>
        </p:nvPicPr>
        <p:blipFill>
          <a:blip r:embed="rId3"/>
          <a:srcRect r="28490" b="32185"/>
          <a:stretch>
            <a:fillRect/>
          </a:stretch>
        </p:blipFill>
        <p:spPr bwMode="auto">
          <a:xfrm>
            <a:off x="2286000" y="2971800"/>
            <a:ext cx="5943600" cy="33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Content Placeholder 1"/>
          <p:cNvSpPr>
            <a:spLocks noGrp="1"/>
          </p:cNvSpPr>
          <p:nvPr>
            <p:ph idx="1"/>
          </p:nvPr>
        </p:nvSpPr>
        <p:spPr>
          <a:xfrm>
            <a:off x="228600" y="1481138"/>
            <a:ext cx="8229600" cy="4525962"/>
          </a:xfrm>
        </p:spPr>
        <p:txBody>
          <a:bodyPr/>
          <a:lstStyle/>
          <a:p>
            <a:pPr eaLnBrk="1" hangingPunct="1"/>
            <a:r>
              <a:rPr lang="en-US" smtClean="0"/>
              <a:t>The Routing Table</a:t>
            </a:r>
          </a:p>
          <a:p>
            <a:pPr lvl="1" eaLnBrk="1" hangingPunct="1"/>
            <a:r>
              <a:rPr lang="en-US" smtClean="0"/>
              <a:t>Each router has a routing table that it uses to make routing decisions.</a:t>
            </a:r>
          </a:p>
          <a:p>
            <a:pPr lvl="1" eaLnBrk="1" hangingPunct="1"/>
            <a:r>
              <a:rPr lang="en-US" smtClean="0"/>
              <a:t>Routing Table Rows</a:t>
            </a:r>
          </a:p>
          <a:p>
            <a:pPr lvl="2" eaLnBrk="1" hangingPunct="1"/>
            <a:r>
              <a:rPr lang="en-US" smtClean="0"/>
              <a:t>Each row represents </a:t>
            </a:r>
            <a:br>
              <a:rPr lang="en-US" smtClean="0"/>
            </a:br>
            <a:r>
              <a:rPr lang="en-US" smtClean="0"/>
              <a:t>a route for a </a:t>
            </a:r>
            <a:r>
              <a:rPr lang="en-US" b="1" smtClean="0"/>
              <a:t>range</a:t>
            </a:r>
            <a:r>
              <a:rPr lang="en-US" smtClean="0"/>
              <a:t> </a:t>
            </a:r>
            <a:br>
              <a:rPr lang="en-US" smtClean="0"/>
            </a:br>
            <a:r>
              <a:rPr lang="en-US" smtClean="0"/>
              <a:t>of IP addresses—</a:t>
            </a:r>
            <a:br>
              <a:rPr lang="en-US" smtClean="0"/>
            </a:br>
            <a:r>
              <a:rPr lang="en-US" smtClean="0"/>
              <a:t>often packets going</a:t>
            </a:r>
            <a:br>
              <a:rPr lang="en-US" smtClean="0"/>
            </a:br>
            <a:r>
              <a:rPr lang="en-US" smtClean="0"/>
              <a:t>to the same network</a:t>
            </a:r>
            <a:br>
              <a:rPr lang="en-US" smtClean="0"/>
            </a:br>
            <a:r>
              <a:rPr lang="en-US" smtClean="0"/>
              <a:t>or subnet.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8007E3-F925-4D64-8B1B-FE4C17C6F73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8.7: </a:t>
            </a:r>
            <a:r>
              <a:rPr lang="en-US" b="0" dirty="0"/>
              <a:t>The Routing Process</a:t>
            </a:r>
            <a:endParaRPr lang="en-US" dirty="0"/>
          </a:p>
        </p:txBody>
      </p:sp>
      <p:pic>
        <p:nvPicPr>
          <p:cNvPr id="72709" name="Picture 5"/>
          <p:cNvPicPr>
            <a:picLocks noChangeAspect="1"/>
          </p:cNvPicPr>
          <p:nvPr/>
        </p:nvPicPr>
        <p:blipFill>
          <a:blip r:embed="rId3"/>
          <a:srcRect t="14172" r="27679"/>
          <a:stretch>
            <a:fillRect/>
          </a:stretch>
        </p:blipFill>
        <p:spPr bwMode="auto">
          <a:xfrm>
            <a:off x="4800600" y="2611438"/>
            <a:ext cx="4016375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5867400" y="2611438"/>
            <a:ext cx="1676400" cy="10461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09600" y="3352800"/>
            <a:ext cx="3962400" cy="2590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2712" name="Picture 8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105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Content Placeholder 1"/>
          <p:cNvSpPr>
            <a:spLocks noGrp="1"/>
          </p:cNvSpPr>
          <p:nvPr>
            <p:ph idx="1"/>
          </p:nvPr>
        </p:nvSpPr>
        <p:spPr>
          <a:xfrm>
            <a:off x="457200" y="1633538"/>
            <a:ext cx="8229600" cy="4310062"/>
          </a:xfrm>
        </p:spPr>
        <p:txBody>
          <a:bodyPr/>
          <a:lstStyle/>
          <a:p>
            <a:pPr eaLnBrk="1" hangingPunct="1"/>
            <a:r>
              <a:rPr lang="en-US" smtClean="0"/>
              <a:t>Ethernet switching table rows are rules for handling </a:t>
            </a:r>
            <a:r>
              <a:rPr lang="en-US" i="1" smtClean="0"/>
              <a:t>individual Ethernet MAC addresses</a:t>
            </a:r>
            <a:r>
              <a:rPr lang="en-US" smtClean="0"/>
              <a:t>.</a:t>
            </a:r>
          </a:p>
          <a:p>
            <a:pPr eaLnBrk="1" hangingPunct="1">
              <a:spcBef>
                <a:spcPts val="2400"/>
              </a:spcBef>
            </a:pPr>
            <a:r>
              <a:rPr lang="en-US" smtClean="0"/>
              <a:t>Router routing table rows are rules for handling </a:t>
            </a:r>
            <a:r>
              <a:rPr lang="en-US" i="1" smtClean="0"/>
              <a:t>ranges of IP addresses</a:t>
            </a:r>
            <a:r>
              <a:rPr lang="en-US" smtClean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8</a:t>
            </a:r>
            <a:r>
              <a:rPr lang="en-US" dirty="0" smtClean="0"/>
              <a:t>.7: </a:t>
            </a:r>
            <a:r>
              <a:rPr lang="en-US" b="0" dirty="0" smtClean="0"/>
              <a:t>The Routing Process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833045-3EB0-4F93-B6ED-A7EF48743E6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74757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228600"/>
            <a:ext cx="1219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303713"/>
        </p:xfrm>
        <a:graphic>
          <a:graphicData uri="http://schemas.openxmlformats.org/drawingml/2006/table">
            <a:tbl>
              <a:tblPr/>
              <a:tblGrid>
                <a:gridCol w="1870075"/>
                <a:gridCol w="4911725"/>
                <a:gridCol w="1447800"/>
              </a:tblGrid>
              <a:tr h="60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Chapter (s)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Coverage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Layers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Core concepts and principles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All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Single switched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6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7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Single wireless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684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8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+mn-ea"/>
                          <a:cs typeface="Arial" charset="0"/>
                        </a:rPr>
                        <a:t>9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Internets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3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ea typeface="Lucida Sans Unicode" pitchFamily="34" charset="0"/>
                          <a:cs typeface="Lucida Sans Unicode" pitchFamily="34" charset="0"/>
                        </a:rPr>
                        <a:t>–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Wide Area Networks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Applications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1744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7F3C22-EE14-421F-AEFC-BFEBF9D2518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Perspective 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4800" y="3733800"/>
            <a:ext cx="8534400" cy="838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15" name="Group 31"/>
          <p:cNvGraphicFramePr>
            <a:graphicFrameLocks noGrp="1"/>
          </p:cNvGraphicFramePr>
          <p:nvPr>
            <p:ph idx="1"/>
          </p:nvPr>
        </p:nvGraphicFramePr>
        <p:xfrm>
          <a:off x="457200" y="1219200"/>
          <a:ext cx="8229600" cy="5029200"/>
        </p:xfrm>
        <a:graphic>
          <a:graphicData uri="http://schemas.openxmlformats.org/drawingml/2006/table">
            <a:tbl>
              <a:tblPr/>
              <a:tblGrid>
                <a:gridCol w="2438400"/>
                <a:gridCol w="57912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Column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Row 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Designates the row in the routing table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Destination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Range of IP addresses governed by the row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Mask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Mask for the row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Metric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Quality of the route listed in this row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Interface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The interface (port) to use to send the packet out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Next-Hop Router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The device (router or destination host) on the interface subnet to receive the packet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201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88B8C0-0748-4828-923B-93A3919FB98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Routing Table Columns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219200"/>
          <a:ext cx="8229600" cy="4933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1752600"/>
                <a:gridCol w="2514600"/>
                <a:gridCol w="914400"/>
                <a:gridCol w="1219200"/>
                <a:gridCol w="1143000"/>
              </a:tblGrid>
              <a:tr h="11624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Destination Network or Subnet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 (/Prefix)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Metric</a:t>
                      </a:r>
                    </a:p>
                    <a:p>
                      <a:pPr algn="ctr"/>
                      <a:r>
                        <a:rPr lang="en-US" dirty="0" smtClean="0"/>
                        <a:t>(Cost)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Next-Hop Router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127.171.0.0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255.255.0.0  (/16)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172.30.33.0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255.255.255.0 (/24)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60.168.6.0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 (/24)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123.0.0.0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255.0.0.0 (/8)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172.29.8.0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 (/24)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172.40.6.0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 (/24)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128.171.17.0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 (/24)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172.29.8.0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 (/24)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8.8: Routing Table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 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AC4430-B3B5-4D40-BC99-D8B2CF23947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219200"/>
          <a:ext cx="8229600" cy="3519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1752600"/>
                <a:gridCol w="2514600"/>
                <a:gridCol w="914400"/>
                <a:gridCol w="1219200"/>
                <a:gridCol w="1143000"/>
              </a:tblGrid>
              <a:tr h="11624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Destination Network or Subnet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Mask (/Prefix)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Metric</a:t>
                      </a:r>
                    </a:p>
                    <a:p>
                      <a:pPr algn="ctr"/>
                      <a:r>
                        <a:rPr lang="en-US" dirty="0" smtClean="0"/>
                        <a:t>(Cost)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Next-Hop Router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172.12.6.0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255.255.255.0 (/24)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172.30.12.0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255.255.255.0 (/24)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172.30.12.0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255.255.255.0 (/24)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60.168.0.0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255.255.0.0 (/16)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</a:tr>
              <a:tr h="4714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0.0.0.0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0.0.0.0 (/0)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8.8: Routing Table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 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0D612C-450F-42F8-89C8-8DC212B4552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 hangingPunct="1"/>
            <a:r>
              <a:rPr lang="en-US" smtClean="0"/>
              <a:t>A Routing Decision</a:t>
            </a:r>
          </a:p>
          <a:p>
            <a:pPr lvl="1" eaLnBrk="1" hangingPunct="1"/>
            <a:r>
              <a:rPr lang="en-US" smtClean="0"/>
              <a:t>Whenever a packet arrives, the router looks at its IP address, then…</a:t>
            </a:r>
          </a:p>
          <a:p>
            <a:pPr lvl="1" eaLnBrk="1" hangingPunct="1"/>
            <a:r>
              <a:rPr lang="en-US" smtClean="0"/>
              <a:t>Step 1: Finds All Row Matches</a:t>
            </a:r>
          </a:p>
          <a:p>
            <a:pPr lvl="1" eaLnBrk="1" hangingPunct="1"/>
            <a:r>
              <a:rPr lang="en-US" smtClean="0"/>
              <a:t>Step 2: Finds the Best-Match Row</a:t>
            </a:r>
          </a:p>
          <a:p>
            <a:pPr lvl="1" eaLnBrk="1" hangingPunct="1"/>
            <a:r>
              <a:rPr lang="en-US" smtClean="0"/>
              <a:t>Step 3: Sends the Packet Back out According to Directions in the Best-Match Row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688D7A-533C-4CC3-A1B0-C7F077E8E97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8</a:t>
            </a:r>
            <a:r>
              <a:rPr lang="en-US" dirty="0" smtClean="0"/>
              <a:t>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0" y="3087688"/>
            <a:ext cx="56388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0902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455613"/>
            <a:ext cx="1219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3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760413"/>
            <a:ext cx="1066800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67263"/>
          </a:xfrm>
        </p:spPr>
        <p:txBody>
          <a:bodyPr/>
          <a:lstStyle/>
          <a:p>
            <a:pPr eaLnBrk="1" hangingPunct="1"/>
            <a:r>
              <a:rPr lang="en-US" smtClean="0"/>
              <a:t>Step 1: Finding All Row Matches</a:t>
            </a:r>
          </a:p>
          <a:p>
            <a:pPr lvl="1" eaLnBrk="1" hangingPunct="1"/>
            <a:r>
              <a:rPr lang="en-US" smtClean="0"/>
              <a:t>The router looks at the destination IP address in an arriving packet.</a:t>
            </a:r>
          </a:p>
          <a:p>
            <a:pPr lvl="1" eaLnBrk="1" hangingPunct="1"/>
            <a:r>
              <a:rPr lang="en-US" smtClean="0"/>
              <a:t>It matches this IP address against each row.</a:t>
            </a:r>
          </a:p>
          <a:p>
            <a:pPr lvl="2" eaLnBrk="1" hangingPunct="1"/>
            <a:r>
              <a:rPr lang="en-US" smtClean="0"/>
              <a:t>It begins with the first row.</a:t>
            </a:r>
          </a:p>
          <a:p>
            <a:pPr lvl="2" eaLnBrk="1" hangingPunct="1"/>
            <a:r>
              <a:rPr lang="en-US" smtClean="0"/>
              <a:t>It looks at every subsequent row.</a:t>
            </a:r>
          </a:p>
          <a:p>
            <a:pPr lvl="2" eaLnBrk="1" hangingPunct="1"/>
            <a:r>
              <a:rPr lang="en-US" smtClean="0"/>
              <a:t>It stops only after it looks at the last row.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A1EFD3-F25A-4268-9C40-84010D82E3C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8</a:t>
            </a:r>
            <a:r>
              <a:rPr lang="en-US" dirty="0" smtClean="0"/>
              <a:t>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Step 1: Finding All Row Matches</a:t>
            </a:r>
          </a:p>
          <a:p>
            <a:pPr lvl="1" eaLnBrk="1" hangingPunct="1"/>
            <a:r>
              <a:rPr lang="en-US" smtClean="0"/>
              <a:t>Each row is a rule for routing packets within a range of IP addresses. The IP address range is indicated by a destination and a mask.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E25547-596F-4E7D-B6F1-B663B7172B1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8</a:t>
            </a:r>
            <a:r>
              <a:rPr lang="en-US" dirty="0" smtClean="0"/>
              <a:t>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47800" y="3124200"/>
          <a:ext cx="6705600" cy="292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166"/>
                <a:gridCol w="3289540"/>
                <a:gridCol w="2403894"/>
              </a:tblGrid>
              <a:tr h="13714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</a:t>
                      </a:r>
                      <a:endParaRPr lang="en-US" sz="2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Destination Network or Subnet</a:t>
                      </a:r>
                      <a:endParaRPr lang="en-US" sz="2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Mask</a:t>
                      </a:r>
                      <a:endParaRPr lang="en-US" sz="2800" dirty="0"/>
                    </a:p>
                  </a:txBody>
                  <a:tcPr marT="45715" marB="45715"/>
                </a:tc>
              </a:tr>
              <a:tr h="5181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128.171.0.0</a:t>
                      </a:r>
                      <a:endParaRPr lang="en-US" sz="2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/16</a:t>
                      </a:r>
                      <a:endParaRPr lang="en-US" sz="2800" dirty="0"/>
                    </a:p>
                  </a:txBody>
                  <a:tcPr marT="45715" marB="45715"/>
                </a:tc>
              </a:tr>
              <a:tr h="5181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172.30.33.0</a:t>
                      </a:r>
                      <a:endParaRPr lang="en-US" sz="2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/24</a:t>
                      </a:r>
                      <a:endParaRPr lang="en-US" sz="2800" dirty="0"/>
                    </a:p>
                  </a:txBody>
                  <a:tcPr marT="45715" marB="45715"/>
                </a:tc>
              </a:tr>
              <a:tr h="5181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60.168.6.0</a:t>
                      </a:r>
                      <a:endParaRPr lang="en-US" sz="2800" dirty="0"/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/24</a:t>
                      </a:r>
                      <a:endParaRPr lang="en-US" sz="2800" dirty="0"/>
                    </a:p>
                  </a:txBody>
                  <a:tcPr marT="45715" marB="4571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Step 1: Finding All Row Matches</a:t>
            </a:r>
          </a:p>
          <a:p>
            <a:pPr lvl="1" eaLnBrk="1" hangingPunct="1"/>
            <a:r>
              <a:rPr lang="en-US" smtClean="0"/>
              <a:t>Each row is a rule for routing packets within a range of IP addresses.</a:t>
            </a:r>
          </a:p>
          <a:p>
            <a:pPr lvl="1" eaLnBrk="1" hangingPunct="1"/>
            <a:r>
              <a:rPr lang="en-US" smtClean="0"/>
              <a:t>The router has the IP address of an arriving packet.</a:t>
            </a:r>
          </a:p>
          <a:p>
            <a:pPr lvl="1" eaLnBrk="1" hangingPunct="1"/>
            <a:r>
              <a:rPr lang="en-US" smtClean="0"/>
              <a:t>It applies the mask in a row to the arriving IP address.</a:t>
            </a:r>
          </a:p>
          <a:p>
            <a:pPr lvl="1" eaLnBrk="1" hangingPunct="1"/>
            <a:r>
              <a:rPr lang="en-US" smtClean="0"/>
              <a:t>If the result is equal to the value in the destination column, then the IP address of the packet is in the row’s range. The row is a match.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2B5E2D-578F-41DD-AF53-498C47EB743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2022475"/>
            <a:ext cx="7848600" cy="838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7046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1012825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Content Placeholder 1"/>
          <p:cNvSpPr>
            <a:spLocks noGrp="1"/>
          </p:cNvSpPr>
          <p:nvPr>
            <p:ph idx="1"/>
          </p:nvPr>
        </p:nvSpPr>
        <p:spPr>
          <a:xfrm>
            <a:off x="228600" y="1481138"/>
            <a:ext cx="8686800" cy="4525962"/>
          </a:xfrm>
        </p:spPr>
        <p:txBody>
          <a:bodyPr/>
          <a:lstStyle/>
          <a:p>
            <a:pPr eaLnBrk="1" hangingPunct="1"/>
            <a:r>
              <a:rPr lang="en-US" smtClean="0"/>
              <a:t>Example 1: A Destination IP Address that Is NOT in the Range of the Row</a:t>
            </a:r>
          </a:p>
          <a:p>
            <a:pPr lvl="1" eaLnBrk="1" hangingPunct="1"/>
            <a:r>
              <a:rPr lang="en-US" smtClean="0"/>
              <a:t>Dest. IP Address of Packet 	 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60. 43.  7.  8</a:t>
            </a:r>
          </a:p>
          <a:p>
            <a:pPr lvl="1" eaLnBrk="1" hangingPunct="1"/>
            <a:r>
              <a:rPr lang="en-US" smtClean="0"/>
              <a:t>Apply the (Network) Mask 		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255.255.  0. 0</a:t>
            </a:r>
          </a:p>
          <a:p>
            <a:pPr lvl="1" eaLnBrk="1" hangingPunct="1"/>
            <a:r>
              <a:rPr lang="en-US" smtClean="0"/>
              <a:t>Result of Masking 			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 60. 43.  0. 0</a:t>
            </a:r>
          </a:p>
          <a:p>
            <a:pPr lvl="1" eaLnBrk="1" hangingPunct="1"/>
            <a:r>
              <a:rPr lang="en-US" smtClean="0"/>
              <a:t>Destination Column Value 		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128.171.  0. 0</a:t>
            </a:r>
          </a:p>
          <a:p>
            <a:pPr lvl="1" eaLnBrk="1" hangingPunct="1"/>
            <a:r>
              <a:rPr lang="en-US" smtClean="0"/>
              <a:t>Does Destination Match the Masking Result? No</a:t>
            </a:r>
          </a:p>
          <a:p>
            <a:pPr lvl="1" eaLnBrk="1" hangingPunct="1"/>
            <a:r>
              <a:rPr lang="en-US" smtClean="0"/>
              <a:t>Conclusion: Not a Match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55C07EB-A015-4D77-AEF6-74D295F97CB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8</a:t>
            </a:r>
            <a:r>
              <a:rPr lang="en-US" dirty="0" smtClean="0"/>
              <a:t>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410200" y="3505200"/>
            <a:ext cx="3276600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9094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3048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Content Placeholder 1"/>
          <p:cNvSpPr>
            <a:spLocks noGrp="1"/>
          </p:cNvSpPr>
          <p:nvPr>
            <p:ph idx="1"/>
          </p:nvPr>
        </p:nvSpPr>
        <p:spPr>
          <a:xfrm>
            <a:off x="228600" y="1481138"/>
            <a:ext cx="8686800" cy="4525962"/>
          </a:xfrm>
        </p:spPr>
        <p:txBody>
          <a:bodyPr/>
          <a:lstStyle/>
          <a:p>
            <a:pPr eaLnBrk="1" hangingPunct="1"/>
            <a:r>
              <a:rPr lang="en-US" smtClean="0"/>
              <a:t>Example 2: A Destination IP Address that IS in the Range of the Row</a:t>
            </a:r>
          </a:p>
          <a:p>
            <a:pPr lvl="1" eaLnBrk="1" hangingPunct="1"/>
            <a:r>
              <a:rPr lang="en-US" smtClean="0"/>
              <a:t>Dest. IP Address of Packet 	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128.171. 17. 13</a:t>
            </a:r>
          </a:p>
          <a:p>
            <a:pPr lvl="1" eaLnBrk="1" hangingPunct="1"/>
            <a:r>
              <a:rPr lang="en-US" smtClean="0"/>
              <a:t>Apply the (Network) Mask 		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255.255.  0. 0</a:t>
            </a:r>
          </a:p>
          <a:p>
            <a:pPr lvl="1" eaLnBrk="1" hangingPunct="1"/>
            <a:r>
              <a:rPr lang="en-US" smtClean="0"/>
              <a:t>Result of Masking 			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128.171.  0. 0</a:t>
            </a:r>
          </a:p>
          <a:p>
            <a:pPr lvl="1" eaLnBrk="1" hangingPunct="1"/>
            <a:r>
              <a:rPr lang="en-US" smtClean="0"/>
              <a:t>Destination Column Value 		</a:t>
            </a:r>
            <a:r>
              <a:rPr lang="en-US" smtClean="0">
                <a:latin typeface="Courier New" pitchFamily="49" charset="0"/>
                <a:cs typeface="Courier New" pitchFamily="49" charset="0"/>
              </a:rPr>
              <a:t>128.171.  0. 0</a:t>
            </a:r>
          </a:p>
          <a:p>
            <a:pPr lvl="1" eaLnBrk="1" hangingPunct="1"/>
            <a:r>
              <a:rPr lang="en-US" smtClean="0"/>
              <a:t>Does Destination Match the Masking Result? Yes</a:t>
            </a:r>
          </a:p>
          <a:p>
            <a:pPr lvl="1" eaLnBrk="1" hangingPunct="1"/>
            <a:r>
              <a:rPr lang="en-US" smtClean="0"/>
              <a:t>Conclusion: Is a Match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56BE24-7950-4D99-B02E-1860C6F8B40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410200" y="3541713"/>
            <a:ext cx="3276600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1142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8588" y="150813"/>
            <a:ext cx="1219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pPr eaLnBrk="1" hangingPunct="1"/>
            <a:r>
              <a:rPr lang="en-US" smtClean="0"/>
              <a:t>Step 1: Finding All Row Matches</a:t>
            </a:r>
          </a:p>
          <a:p>
            <a:pPr lvl="1" eaLnBrk="1" hangingPunct="1"/>
            <a:r>
              <a:rPr lang="en-US" smtClean="0"/>
              <a:t>The router does this to ALL rows because there may be multiple matches.</a:t>
            </a:r>
          </a:p>
          <a:p>
            <a:pPr lvl="1" eaLnBrk="1" hangingPunct="1">
              <a:spcBef>
                <a:spcPts val="2400"/>
              </a:spcBef>
            </a:pPr>
            <a:r>
              <a:rPr lang="en-US" smtClean="0"/>
              <a:t>Question 1: If there are 127,976 rows and the only rows that match are the second and seventh rows, what row will the router examine first?</a:t>
            </a:r>
          </a:p>
          <a:p>
            <a:pPr lvl="1" eaLnBrk="1" hangingPunct="1">
              <a:spcBef>
                <a:spcPts val="2400"/>
              </a:spcBef>
            </a:pPr>
            <a:r>
              <a:rPr lang="en-US" smtClean="0"/>
              <a:t>Question 2: If there are 127,976 rows and the only rows that match are the second and seventh rows, how many rows will the router have to check to see if they match?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6FEDF8-357A-4799-8229-0B79AC988ED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0191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8</a:t>
            </a:r>
            <a:r>
              <a:rPr lang="en-US" dirty="0" smtClean="0"/>
              <a:t>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pic>
        <p:nvPicPr>
          <p:cNvPr id="93189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7625" y="176213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0" name="Picture 6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0425" y="481013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09D9A6-E42E-4869-82F7-AD778B2CA7A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 hangingPunct="1"/>
            <a:r>
              <a:rPr lang="en-US" smtClean="0"/>
              <a:t>A Routing Decision</a:t>
            </a:r>
          </a:p>
          <a:p>
            <a:pPr lvl="1" eaLnBrk="1" hangingPunct="1"/>
            <a:r>
              <a:rPr lang="en-US" smtClean="0"/>
              <a:t>Whenever a packet arrives, the router looks at its IP address, then…</a:t>
            </a:r>
          </a:p>
          <a:p>
            <a:pPr lvl="1" eaLnBrk="1" hangingPunct="1"/>
            <a:r>
              <a:rPr lang="en-US" smtClean="0"/>
              <a:t>Step 1: Finds All Row Matches</a:t>
            </a:r>
          </a:p>
          <a:p>
            <a:pPr lvl="1" eaLnBrk="1" hangingPunct="1"/>
            <a:r>
              <a:rPr lang="en-US" smtClean="0"/>
              <a:t>Step 2: Finds the Best-Match Row</a:t>
            </a:r>
          </a:p>
          <a:p>
            <a:pPr lvl="1" eaLnBrk="1" hangingPunct="1"/>
            <a:r>
              <a:rPr lang="en-US" smtClean="0"/>
              <a:t>Step 3: Sends the Packet Back out According to Directions in the Best-Match Row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4BF8E1-DF0C-4E70-864A-5A7426A5684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8</a:t>
            </a:r>
            <a:r>
              <a:rPr lang="en-US" dirty="0" smtClean="0"/>
              <a:t>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0" y="3581400"/>
            <a:ext cx="56388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 find the best-match row, the router uses the mask column and perhaps the metric column.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98FF3F-59A2-4826-A47B-D2C2D0BDB70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733800" y="2743200"/>
          <a:ext cx="4572000" cy="249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978"/>
                <a:gridCol w="1399593"/>
                <a:gridCol w="1959429"/>
              </a:tblGrid>
              <a:tr h="9446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Row</a:t>
                      </a:r>
                      <a:endParaRPr lang="en-US" sz="2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Mask</a:t>
                      </a:r>
                      <a:endParaRPr lang="en-US" sz="2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Metric</a:t>
                      </a:r>
                    </a:p>
                    <a:p>
                      <a:r>
                        <a:rPr lang="en-US" sz="2800" dirty="0" smtClean="0"/>
                        <a:t>(Cost)</a:t>
                      </a:r>
                      <a:endParaRPr lang="en-US" sz="2800" dirty="0"/>
                    </a:p>
                  </a:txBody>
                  <a:tcPr marT="45708" marB="45708"/>
                </a:tc>
              </a:tr>
              <a:tr h="51802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/16</a:t>
                      </a:r>
                      <a:endParaRPr lang="en-US" sz="2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47</a:t>
                      </a:r>
                      <a:endParaRPr lang="en-US" sz="2800" dirty="0"/>
                    </a:p>
                  </a:txBody>
                  <a:tcPr marT="45708" marB="45708"/>
                </a:tc>
              </a:tr>
              <a:tr h="51802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/24</a:t>
                      </a:r>
                      <a:endParaRPr lang="en-US" sz="2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T="45708" marB="45708"/>
                </a:tc>
              </a:tr>
              <a:tr h="51802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/24</a:t>
                      </a:r>
                      <a:endParaRPr lang="en-US" sz="2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12</a:t>
                      </a:r>
                      <a:endParaRPr lang="en-US" sz="2800" dirty="0"/>
                    </a:p>
                  </a:txBody>
                  <a:tcPr marT="45708" marB="45708"/>
                </a:tc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4724400" y="2590800"/>
            <a:ext cx="3657600" cy="289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Content Placeholder 1"/>
          <p:cNvSpPr>
            <a:spLocks noGrp="1"/>
          </p:cNvSpPr>
          <p:nvPr>
            <p:ph idx="1"/>
          </p:nvPr>
        </p:nvSpPr>
        <p:spPr>
          <a:xfrm>
            <a:off x="228600" y="1481138"/>
            <a:ext cx="8686800" cy="4525962"/>
          </a:xfrm>
        </p:spPr>
        <p:txBody>
          <a:bodyPr/>
          <a:lstStyle/>
          <a:p>
            <a:pPr eaLnBrk="1" hangingPunct="1"/>
            <a:r>
              <a:rPr lang="en-US" smtClean="0"/>
              <a:t>Step 2: Find the Best-Match Row</a:t>
            </a:r>
          </a:p>
          <a:p>
            <a:pPr lvl="1" eaLnBrk="1" hangingPunct="1"/>
            <a:r>
              <a:rPr lang="en-US" smtClean="0"/>
              <a:t>The router examines the matching rows it found in Step 1 to find the best-match row.</a:t>
            </a:r>
          </a:p>
          <a:p>
            <a:pPr lvl="1" eaLnBrk="1" hangingPunct="1"/>
            <a:r>
              <a:rPr lang="en-US" smtClean="0"/>
              <a:t>Basic Rule: it selects the row with the longest match (Initial 1s in the row mask).</a:t>
            </a:r>
          </a:p>
          <a:p>
            <a:pPr lvl="2" eaLnBrk="1" hangingPunct="1"/>
            <a:r>
              <a:rPr lang="en-US" smtClean="0"/>
              <a:t>Row 99 matches, mask is /16 (255.255.0.0)</a:t>
            </a:r>
          </a:p>
          <a:p>
            <a:pPr lvl="2" eaLnBrk="1" hangingPunct="1"/>
            <a:r>
              <a:rPr lang="en-US" smtClean="0"/>
              <a:t>Row 78 matches, mask is /24 (255.255.255.0)</a:t>
            </a:r>
          </a:p>
          <a:p>
            <a:pPr lvl="2" eaLnBrk="1" hangingPunct="1"/>
            <a:r>
              <a:rPr lang="en-US" smtClean="0"/>
              <a:t>Select Row 78 as the best-match row.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88C448-4253-4FB0-A0C6-775307E71A1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Content Placeholder 1"/>
          <p:cNvSpPr>
            <a:spLocks noGrp="1"/>
          </p:cNvSpPr>
          <p:nvPr>
            <p:ph idx="1"/>
          </p:nvPr>
        </p:nvSpPr>
        <p:spPr>
          <a:xfrm>
            <a:off x="228600" y="1481138"/>
            <a:ext cx="8686800" cy="4525962"/>
          </a:xfrm>
        </p:spPr>
        <p:txBody>
          <a:bodyPr/>
          <a:lstStyle/>
          <a:p>
            <a:pPr eaLnBrk="1" hangingPunct="1"/>
            <a:r>
              <a:rPr lang="en-US" smtClean="0"/>
              <a:t>Step 2: Find the Best-Match Row</a:t>
            </a:r>
          </a:p>
          <a:p>
            <a:pPr lvl="1" eaLnBrk="1" hangingPunct="1"/>
            <a:r>
              <a:rPr lang="en-US" smtClean="0"/>
              <a:t>Basic Rule: it selects the row with the longest match (Initial 1s in the row mask).</a:t>
            </a:r>
          </a:p>
          <a:p>
            <a:pPr lvl="1" eaLnBrk="1" hangingPunct="1"/>
            <a:r>
              <a:rPr lang="en-US" smtClean="0"/>
              <a:t>Tie Breaker: if there is a tie for longest match, select among the tie rows based on metric.</a:t>
            </a:r>
          </a:p>
          <a:p>
            <a:pPr lvl="2" eaLnBrk="1" hangingPunct="1"/>
            <a:r>
              <a:rPr lang="en-US" smtClean="0"/>
              <a:t>There is a tie for longest length of match.</a:t>
            </a:r>
          </a:p>
          <a:p>
            <a:pPr lvl="2" eaLnBrk="1" hangingPunct="1"/>
            <a:r>
              <a:rPr lang="en-US" smtClean="0"/>
              <a:t>Row 668 has match length /16, </a:t>
            </a:r>
            <a:r>
              <a:rPr lang="en-US" b="1" smtClean="0">
                <a:solidFill>
                  <a:srgbClr val="FF0000"/>
                </a:solidFill>
              </a:rPr>
              <a:t>cost</a:t>
            </a:r>
            <a:r>
              <a:rPr lang="en-US" smtClean="0"/>
              <a:t> metric = 20.</a:t>
            </a:r>
          </a:p>
          <a:p>
            <a:pPr lvl="2" eaLnBrk="1" hangingPunct="1"/>
            <a:r>
              <a:rPr lang="en-US" smtClean="0"/>
              <a:t>Row 790 has match length /16, </a:t>
            </a:r>
            <a:r>
              <a:rPr lang="en-US" b="1" smtClean="0">
                <a:solidFill>
                  <a:srgbClr val="FF0000"/>
                </a:solidFill>
              </a:rPr>
              <a:t>cost</a:t>
            </a:r>
            <a:r>
              <a:rPr lang="en-US" smtClean="0"/>
              <a:t> metric = 16.</a:t>
            </a:r>
          </a:p>
          <a:p>
            <a:pPr lvl="2" eaLnBrk="1" hangingPunct="1"/>
            <a:r>
              <a:rPr lang="en-US" smtClean="0"/>
              <a:t>Router selects 790, which has the </a:t>
            </a:r>
            <a:r>
              <a:rPr lang="en-US" b="1" smtClean="0">
                <a:solidFill>
                  <a:srgbClr val="FF0000"/>
                </a:solidFill>
              </a:rPr>
              <a:t>lowest</a:t>
            </a:r>
            <a:r>
              <a:rPr lang="en-US" smtClean="0"/>
              <a:t> cost.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B8FD61-24A3-4658-B450-81619E462DF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8</a:t>
            </a:r>
            <a:r>
              <a:rPr lang="en-US" dirty="0" smtClean="0"/>
              <a:t>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Content Placeholder 1"/>
          <p:cNvSpPr>
            <a:spLocks noGrp="1"/>
          </p:cNvSpPr>
          <p:nvPr>
            <p:ph idx="1"/>
          </p:nvPr>
        </p:nvSpPr>
        <p:spPr>
          <a:xfrm>
            <a:off x="228600" y="1481138"/>
            <a:ext cx="8686800" cy="4525962"/>
          </a:xfrm>
        </p:spPr>
        <p:txBody>
          <a:bodyPr/>
          <a:lstStyle/>
          <a:p>
            <a:pPr eaLnBrk="1" hangingPunct="1"/>
            <a:r>
              <a:rPr lang="en-US" smtClean="0"/>
              <a:t>Step 2: Find the Best-Match Row</a:t>
            </a:r>
          </a:p>
          <a:p>
            <a:pPr lvl="1" eaLnBrk="1" hangingPunct="1"/>
            <a:r>
              <a:rPr lang="en-US" smtClean="0"/>
              <a:t>Basic Rule: it selects the row with the longest match (Initial 1s in the row mask).</a:t>
            </a:r>
          </a:p>
          <a:p>
            <a:pPr lvl="1" eaLnBrk="1" hangingPunct="1"/>
            <a:r>
              <a:rPr lang="en-US" smtClean="0"/>
              <a:t>Tie Breaker: if there is a tie on longest match, select among the tie rows based on metric.</a:t>
            </a:r>
          </a:p>
          <a:p>
            <a:pPr lvl="2" eaLnBrk="1" hangingPunct="1"/>
            <a:r>
              <a:rPr lang="en-US" smtClean="0"/>
              <a:t>There is a tie for longest length of match.</a:t>
            </a:r>
          </a:p>
          <a:p>
            <a:pPr lvl="2" eaLnBrk="1" hangingPunct="1"/>
            <a:r>
              <a:rPr lang="en-US" smtClean="0"/>
              <a:t>Row 668 has match /16, </a:t>
            </a:r>
            <a:r>
              <a:rPr lang="en-US" b="1" smtClean="0">
                <a:solidFill>
                  <a:srgbClr val="FF0000"/>
                </a:solidFill>
              </a:rPr>
              <a:t>speed</a:t>
            </a:r>
            <a:r>
              <a:rPr lang="en-US" smtClean="0"/>
              <a:t> metric = 20.</a:t>
            </a:r>
          </a:p>
          <a:p>
            <a:pPr lvl="2" eaLnBrk="1" hangingPunct="1"/>
            <a:r>
              <a:rPr lang="en-US" smtClean="0"/>
              <a:t>Row 790 has a match /16, </a:t>
            </a:r>
            <a:r>
              <a:rPr lang="en-US" b="1" smtClean="0">
                <a:solidFill>
                  <a:srgbClr val="FF0000"/>
                </a:solidFill>
              </a:rPr>
              <a:t>speed</a:t>
            </a:r>
            <a:r>
              <a:rPr lang="en-US" smtClean="0"/>
              <a:t> metric = 16.</a:t>
            </a:r>
          </a:p>
          <a:p>
            <a:pPr lvl="2" eaLnBrk="1" hangingPunct="1"/>
            <a:r>
              <a:rPr lang="en-US" smtClean="0"/>
              <a:t>Router selects 668, which has the </a:t>
            </a:r>
            <a:r>
              <a:rPr lang="en-US" b="1" smtClean="0">
                <a:solidFill>
                  <a:srgbClr val="FF0000"/>
                </a:solidFill>
              </a:rPr>
              <a:t>highest speed</a:t>
            </a:r>
            <a:r>
              <a:rPr lang="en-US" smtClean="0"/>
              <a:t>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25F962-99A0-4FD3-A126-169C1522580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Content Placeholder 1"/>
          <p:cNvSpPr>
            <a:spLocks noGrp="1"/>
          </p:cNvSpPr>
          <p:nvPr>
            <p:ph idx="1"/>
          </p:nvPr>
        </p:nvSpPr>
        <p:spPr>
          <a:xfrm>
            <a:off x="228600" y="1481138"/>
            <a:ext cx="8686800" cy="4525962"/>
          </a:xfrm>
        </p:spPr>
        <p:txBody>
          <a:bodyPr/>
          <a:lstStyle/>
          <a:p>
            <a:pPr eaLnBrk="1" hangingPunct="1"/>
            <a:r>
              <a:rPr lang="en-US" smtClean="0"/>
              <a:t>Step 2: Find the Best-Match Row</a:t>
            </a:r>
          </a:p>
          <a:p>
            <a:pPr lvl="1" eaLnBrk="1" hangingPunct="1"/>
            <a:r>
              <a:rPr lang="en-US" smtClean="0"/>
              <a:t>The following rows are matches.</a:t>
            </a:r>
          </a:p>
          <a:p>
            <a:pPr lvl="2" eaLnBrk="1" hangingPunct="1"/>
            <a:r>
              <a:rPr lang="en-US" smtClean="0"/>
              <a:t>Row / Mask / Metric</a:t>
            </a:r>
          </a:p>
          <a:p>
            <a:pPr lvl="2" eaLnBrk="1" hangingPunct="1"/>
            <a:r>
              <a:rPr lang="en-US" smtClean="0"/>
              <a:t>220 /24 / speed metric = 40</a:t>
            </a:r>
          </a:p>
          <a:p>
            <a:pPr lvl="2" eaLnBrk="1" hangingPunct="1"/>
            <a:r>
              <a:rPr lang="en-US" smtClean="0"/>
              <a:t>345 /18 / speed metric = 50</a:t>
            </a:r>
          </a:p>
          <a:p>
            <a:pPr lvl="2" eaLnBrk="1" hangingPunct="1"/>
            <a:r>
              <a:rPr lang="en-US" smtClean="0"/>
              <a:t>682 /8 /speed metric = 40</a:t>
            </a:r>
          </a:p>
          <a:p>
            <a:pPr lvl="1" eaLnBrk="1" hangingPunct="1"/>
            <a:r>
              <a:rPr lang="en-US" smtClean="0"/>
              <a:t>Question: What is the best-match row? Why?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C95049-3E43-4AB2-9B80-EF94B5368FF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pic>
        <p:nvPicPr>
          <p:cNvPr id="105477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150813"/>
            <a:ext cx="12192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8" name="Picture 6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455613"/>
            <a:ext cx="1066800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Content Placeholder 1"/>
          <p:cNvSpPr>
            <a:spLocks noGrp="1"/>
          </p:cNvSpPr>
          <p:nvPr>
            <p:ph idx="1"/>
          </p:nvPr>
        </p:nvSpPr>
        <p:spPr>
          <a:xfrm>
            <a:off x="228600" y="1481138"/>
            <a:ext cx="8686800" cy="4525962"/>
          </a:xfrm>
        </p:spPr>
        <p:txBody>
          <a:bodyPr/>
          <a:lstStyle/>
          <a:p>
            <a:pPr eaLnBrk="1" hangingPunct="1"/>
            <a:r>
              <a:rPr lang="en-US" smtClean="0"/>
              <a:t>Step 2: Find the Best-Match Row</a:t>
            </a:r>
          </a:p>
          <a:p>
            <a:pPr lvl="1" eaLnBrk="1" hangingPunct="1"/>
            <a:r>
              <a:rPr lang="en-US" smtClean="0"/>
              <a:t>The following rows are matches.</a:t>
            </a:r>
          </a:p>
          <a:p>
            <a:pPr lvl="2" eaLnBrk="1" hangingPunct="1"/>
            <a:r>
              <a:rPr lang="en-US" smtClean="0"/>
              <a:t>Row / Mask / Metric</a:t>
            </a:r>
          </a:p>
          <a:p>
            <a:pPr lvl="2" eaLnBrk="1" hangingPunct="1"/>
            <a:r>
              <a:rPr lang="en-US" smtClean="0"/>
              <a:t>107 / 12 / speed metric = 30</a:t>
            </a:r>
          </a:p>
          <a:p>
            <a:pPr lvl="2" eaLnBrk="1" hangingPunct="1"/>
            <a:r>
              <a:rPr lang="en-US" smtClean="0"/>
              <a:t>220 / 14 / speed metric = 100</a:t>
            </a:r>
          </a:p>
          <a:p>
            <a:pPr lvl="2" eaLnBrk="1" hangingPunct="1"/>
            <a:r>
              <a:rPr lang="en-US" smtClean="0"/>
              <a:t>345 / 18 / speed metric = 50</a:t>
            </a:r>
          </a:p>
          <a:p>
            <a:pPr lvl="2" eaLnBrk="1" hangingPunct="1"/>
            <a:r>
              <a:rPr lang="en-US" smtClean="0"/>
              <a:t>682 / 18 / speed metric = 40</a:t>
            </a:r>
          </a:p>
          <a:p>
            <a:pPr lvl="1" eaLnBrk="1" hangingPunct="1"/>
            <a:r>
              <a:rPr lang="en-US" smtClean="0"/>
              <a:t>Question: What is the best-match row? Why?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A80E59-5EBA-46F6-95BE-24B67B3627C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pic>
        <p:nvPicPr>
          <p:cNvPr id="107525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2375" y="398463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6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5175" y="703263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Content Placeholder 1"/>
          <p:cNvSpPr>
            <a:spLocks noGrp="1"/>
          </p:cNvSpPr>
          <p:nvPr>
            <p:ph idx="1"/>
          </p:nvPr>
        </p:nvSpPr>
        <p:spPr>
          <a:xfrm>
            <a:off x="228600" y="1481138"/>
            <a:ext cx="8686800" cy="4525962"/>
          </a:xfrm>
        </p:spPr>
        <p:txBody>
          <a:bodyPr/>
          <a:lstStyle/>
          <a:p>
            <a:pPr eaLnBrk="1" hangingPunct="1"/>
            <a:r>
              <a:rPr lang="en-US" smtClean="0"/>
              <a:t>Step 2: Find the Best-Match Row</a:t>
            </a:r>
          </a:p>
          <a:p>
            <a:pPr lvl="1" eaLnBrk="1" hangingPunct="1"/>
            <a:r>
              <a:rPr lang="en-US" smtClean="0"/>
              <a:t>The following rows are matches.</a:t>
            </a:r>
          </a:p>
          <a:p>
            <a:pPr lvl="2" eaLnBrk="1" hangingPunct="1"/>
            <a:r>
              <a:rPr lang="en-US" smtClean="0"/>
              <a:t>Row / Mask / Metric</a:t>
            </a:r>
          </a:p>
          <a:p>
            <a:pPr lvl="2" eaLnBrk="1" hangingPunct="1"/>
            <a:r>
              <a:rPr lang="en-US" smtClean="0"/>
              <a:t>107 / 12 / cost metric = 30</a:t>
            </a:r>
          </a:p>
          <a:p>
            <a:pPr lvl="2" eaLnBrk="1" hangingPunct="1"/>
            <a:r>
              <a:rPr lang="en-US" smtClean="0"/>
              <a:t>220 / 14 / cost metric = 100</a:t>
            </a:r>
          </a:p>
          <a:p>
            <a:pPr lvl="2" eaLnBrk="1" hangingPunct="1"/>
            <a:r>
              <a:rPr lang="en-US" smtClean="0"/>
              <a:t>345 / 18 / cost metric = 50</a:t>
            </a:r>
          </a:p>
          <a:p>
            <a:pPr lvl="2" eaLnBrk="1" hangingPunct="1"/>
            <a:r>
              <a:rPr lang="en-US" smtClean="0"/>
              <a:t>682 / 18 / cost metric = 40</a:t>
            </a:r>
          </a:p>
          <a:p>
            <a:pPr lvl="1" eaLnBrk="1" hangingPunct="1"/>
            <a:r>
              <a:rPr lang="en-US" smtClean="0"/>
              <a:t>Question: What is the best-match row? Why?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E1AAD4-2CC7-4095-A39C-75717A7B1CD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pic>
        <p:nvPicPr>
          <p:cNvPr id="109573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2375" y="398463"/>
            <a:ext cx="121920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4" name="Picture 6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5175" y="703263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 hangingPunct="1"/>
            <a:r>
              <a:rPr lang="en-US" smtClean="0"/>
              <a:t>A Routing Decision</a:t>
            </a:r>
          </a:p>
          <a:p>
            <a:pPr lvl="1" eaLnBrk="1" hangingPunct="1"/>
            <a:r>
              <a:rPr lang="en-US" smtClean="0"/>
              <a:t>Whenever a packet arrives, the router looks at its IP address, then…</a:t>
            </a:r>
          </a:p>
          <a:p>
            <a:pPr lvl="1" eaLnBrk="1" hangingPunct="1"/>
            <a:r>
              <a:rPr lang="en-US" smtClean="0"/>
              <a:t>Step 1: Finds All Row Matches</a:t>
            </a:r>
          </a:p>
          <a:p>
            <a:pPr lvl="1" eaLnBrk="1" hangingPunct="1"/>
            <a:r>
              <a:rPr lang="en-US" smtClean="0"/>
              <a:t>Step 2: Finds the Best-Match Row</a:t>
            </a:r>
          </a:p>
          <a:p>
            <a:pPr lvl="1" eaLnBrk="1" hangingPunct="1"/>
            <a:r>
              <a:rPr lang="en-US" smtClean="0"/>
              <a:t>Step 3: Sends the Packet Back out According to Directions in the Best-Match Row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DC4C69-983B-44B9-8F06-02E97645ECF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90600" y="4114800"/>
            <a:ext cx="7467600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Step 3: Send the Packet Back out</a:t>
            </a:r>
          </a:p>
          <a:p>
            <a:pPr lvl="1" eaLnBrk="1" hangingPunct="1"/>
            <a:r>
              <a:rPr lang="en-US" smtClean="0"/>
              <a:t>Send the packet out the router interface (port) designated in the best-match row.</a:t>
            </a:r>
          </a:p>
          <a:p>
            <a:pPr lvl="1" eaLnBrk="1" hangingPunct="1"/>
            <a:r>
              <a:rPr lang="en-US" smtClean="0"/>
              <a:t>Send the packet to the router in the next-hop router column.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31D563-8852-4969-8094-1DF7415BDE7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86000" y="4038600"/>
          <a:ext cx="6096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905000"/>
                <a:gridCol w="2895600"/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Interface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Next-Hop</a:t>
                      </a:r>
                      <a:r>
                        <a:rPr lang="en-US" sz="2400" baseline="0" dirty="0" smtClean="0"/>
                        <a:t> Router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Local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6400800" y="228600"/>
            <a:ext cx="2362200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Router Port = Interface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 hangingPunct="1"/>
            <a:r>
              <a:rPr lang="en-US" smtClean="0"/>
              <a:t>Single switched and wireless networks</a:t>
            </a:r>
          </a:p>
          <a:p>
            <a:pPr lvl="1" eaLnBrk="1" hangingPunct="1"/>
            <a:r>
              <a:rPr lang="en-US" smtClean="0"/>
              <a:t>Operate at Layers 1 and 2 (physical and data link)</a:t>
            </a:r>
          </a:p>
          <a:p>
            <a:pPr lvl="1" eaLnBrk="1" hangingPunct="1"/>
            <a:r>
              <a:rPr lang="en-US" smtClean="0"/>
              <a:t>Standards come almost entirely from OSI</a:t>
            </a:r>
          </a:p>
          <a:p>
            <a:pPr eaLnBrk="1" hangingPunct="1"/>
            <a:r>
              <a:rPr lang="en-US" smtClean="0"/>
              <a:t>Internets</a:t>
            </a:r>
          </a:p>
          <a:p>
            <a:pPr lvl="1" eaLnBrk="1" hangingPunct="1"/>
            <a:r>
              <a:rPr lang="en-US" smtClean="0"/>
              <a:t>Operate at Layers 3 and 4 (internet and transport)</a:t>
            </a:r>
          </a:p>
          <a:p>
            <a:pPr lvl="1" eaLnBrk="1" hangingPunct="1"/>
            <a:r>
              <a:rPr lang="en-US" smtClean="0"/>
              <a:t>Standards come predominantly from the Internet Engineering Task Force (IETF)</a:t>
            </a:r>
          </a:p>
          <a:p>
            <a:pPr lvl="1" eaLnBrk="1" hangingPunct="1"/>
            <a:r>
              <a:rPr lang="en-US" smtClean="0"/>
              <a:t>Called TCP/IP standards</a:t>
            </a:r>
          </a:p>
          <a:p>
            <a:pPr lvl="1" eaLnBrk="1" hangingPunct="1"/>
            <a:r>
              <a:rPr lang="en-US" smtClean="0"/>
              <a:t>Publications are requests for comments (RFCs)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A1F88F-2CB9-4828-9F8D-2E4DDE66277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Perspective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2000" y="4191000"/>
            <a:ext cx="7772400" cy="1981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1510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25" y="4725988"/>
            <a:ext cx="9429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Step 3: Send the Packet Back out</a:t>
            </a:r>
          </a:p>
          <a:p>
            <a:pPr lvl="1" eaLnBrk="1" hangingPunct="1"/>
            <a:r>
              <a:rPr lang="en-US" smtClean="0"/>
              <a:t>If the address says Local, the destination host is out that interface.</a:t>
            </a:r>
          </a:p>
          <a:p>
            <a:pPr lvl="2" eaLnBrk="1" hangingPunct="1"/>
            <a:r>
              <a:rPr lang="en-US" smtClean="0"/>
              <a:t>Sends the packet to the destination IP address in a frame.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97C88B-2571-48DE-9C93-F273DBF26AC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86000" y="3886200"/>
          <a:ext cx="6096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905000"/>
                <a:gridCol w="2895600"/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Interface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Next-Hop</a:t>
                      </a:r>
                      <a:r>
                        <a:rPr lang="en-US" sz="2400" baseline="0" dirty="0" smtClean="0"/>
                        <a:t> Router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Local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5334000" y="4648200"/>
            <a:ext cx="304800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5740" name="Picture 9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511175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 hangingPunct="1"/>
            <a:r>
              <a:rPr lang="en-US" smtClean="0"/>
              <a:t>A Routing Decision</a:t>
            </a:r>
          </a:p>
          <a:p>
            <a:pPr lvl="1" eaLnBrk="1" hangingPunct="1"/>
            <a:r>
              <a:rPr lang="en-US" smtClean="0"/>
              <a:t>Whenever a packet arrives, the router looks at its IP address, then…</a:t>
            </a:r>
          </a:p>
          <a:p>
            <a:pPr lvl="1" eaLnBrk="1" hangingPunct="1"/>
            <a:r>
              <a:rPr lang="en-US" smtClean="0"/>
              <a:t>Step 1: Finds All Row Matches</a:t>
            </a:r>
          </a:p>
          <a:p>
            <a:pPr lvl="1" eaLnBrk="1" hangingPunct="1"/>
            <a:r>
              <a:rPr lang="en-US" smtClean="0"/>
              <a:t>Step 2: Finds the Best-Match Row</a:t>
            </a:r>
          </a:p>
          <a:p>
            <a:pPr lvl="1" eaLnBrk="1" hangingPunct="1"/>
            <a:r>
              <a:rPr lang="en-US" smtClean="0"/>
              <a:t>Step 3: Sends the Packet Back out According to Directions in the Best-Match Row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A094EE-26E8-4D3F-BF12-889A8055E78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8.7</a:t>
            </a:r>
            <a:r>
              <a:rPr lang="en-US" dirty="0"/>
              <a:t>: </a:t>
            </a:r>
            <a:r>
              <a:rPr lang="en-US" b="0" dirty="0"/>
              <a:t>The Routing Process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0" y="609600"/>
            <a:ext cx="1905000" cy="8382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Recap</a:t>
            </a:r>
          </a:p>
        </p:txBody>
      </p:sp>
      <p:pic>
        <p:nvPicPr>
          <p:cNvPr id="117768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6750" y="4724400"/>
            <a:ext cx="12192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9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9550" y="50292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mtClean="0"/>
              <a:t>We have said consistently that the router must look at all rows when it receives an incoming packet.</a:t>
            </a:r>
          </a:p>
          <a:p>
            <a:r>
              <a:rPr lang="en-US" smtClean="0"/>
              <a:t>That was, to use a technical term, a lie.</a:t>
            </a:r>
          </a:p>
          <a:p>
            <a:r>
              <a:rPr lang="en-US" smtClean="0"/>
              <a:t>Some routers remember decisions and put them in a list called a cache.</a:t>
            </a:r>
          </a:p>
          <a:p>
            <a:r>
              <a:rPr lang="en-US" smtClean="0"/>
              <a:t>If an incoming destination IP address matches an IP address range in the cache, the same decision is used.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Decision Caching (Cheating)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87FB2C-620B-469C-9B46-72A4280E1F92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73563"/>
          </a:xfrm>
        </p:spPr>
        <p:txBody>
          <a:bodyPr/>
          <a:lstStyle/>
          <a:p>
            <a:r>
              <a:rPr lang="en-US" smtClean="0"/>
              <a:t>However, caching is dangerous.</a:t>
            </a:r>
          </a:p>
          <a:p>
            <a:r>
              <a:rPr lang="en-US" smtClean="0"/>
              <a:t>The Internet changes all the time.</a:t>
            </a:r>
          </a:p>
          <a:p>
            <a:r>
              <a:rPr lang="en-US" smtClean="0"/>
              <a:t>A cache-based decision may be inefficient or even wrong.</a:t>
            </a:r>
          </a:p>
          <a:p>
            <a:r>
              <a:rPr lang="en-US" smtClean="0"/>
              <a:t>If caching is done, cached entries should be deleted very quickly after they are created.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Decision Caching (Cheating)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78AFB-4FFE-4C5A-9C86-5073A98D046C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Content Placeholder 1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r>
              <a:rPr lang="en-US" smtClean="0"/>
              <a:t>So far, all of the masks we have seen have broken the network, subnet, and host parts at 8-bit boundaries.</a:t>
            </a:r>
          </a:p>
          <a:p>
            <a:r>
              <a:rPr lang="en-US" smtClean="0"/>
              <a:t>This was done for ease of reading in dotted decimal notation.</a:t>
            </a:r>
          </a:p>
          <a:p>
            <a:r>
              <a:rPr lang="en-US" smtClean="0"/>
              <a:t>However, mask parts often do not break at 8-bit boundaries.</a:t>
            </a:r>
          </a:p>
          <a:p>
            <a:r>
              <a:rPr lang="en-US" smtClean="0"/>
              <a:t>The solution: Work in binary, not dotted decimal notation.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8.9: Masks that Don’t End at 8-Bit Boundaries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65393D-059A-4F43-BC11-4B5D00CBBBBD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00800" y="5715000"/>
            <a:ext cx="14478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Box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Content Placeholder 1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r>
              <a:rPr lang="en-US" smtClean="0"/>
              <a:t>IP address = 3.143.12.12</a:t>
            </a:r>
          </a:p>
          <a:p>
            <a:r>
              <a:rPr lang="en-US" smtClean="0"/>
              <a:t>Mask = 255.248.0.0</a:t>
            </a:r>
          </a:p>
          <a:p>
            <a:r>
              <a:rPr lang="en-US" smtClean="0"/>
              <a:t>Destination Value = 3.264.0.0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8.9: Masks that Don’t End at 8-Bit Boundaries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28A9DB-DE3E-44B3-A7B0-0FA802C62E5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77000" y="2806700"/>
            <a:ext cx="19050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Is this a match?</a:t>
            </a:r>
          </a:p>
        </p:txBody>
      </p:sp>
      <p:sp>
        <p:nvSpPr>
          <p:cNvPr id="7" name="Rectangle 6"/>
          <p:cNvSpPr/>
          <p:nvPr/>
        </p:nvSpPr>
        <p:spPr>
          <a:xfrm>
            <a:off x="7429500" y="1219200"/>
            <a:ext cx="14478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Box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Content Placeholder 1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/>
          <a:lstStyle/>
          <a:p>
            <a:r>
              <a:rPr lang="en-US" smtClean="0"/>
              <a:t>The solution: Work in binary, not dotted decimal notation</a:t>
            </a:r>
          </a:p>
          <a:p>
            <a:r>
              <a:rPr lang="en-US" smtClean="0"/>
              <a:t>IP address = 3.143.12.12</a:t>
            </a:r>
          </a:p>
          <a:p>
            <a:pPr lvl="1"/>
            <a:r>
              <a:rPr lang="en-US" smtClean="0"/>
              <a:t>00000011 10001111 00001100 00001100</a:t>
            </a:r>
          </a:p>
          <a:p>
            <a:r>
              <a:rPr lang="en-US" smtClean="0"/>
              <a:t>Mask = 255.248.0.0</a:t>
            </a:r>
          </a:p>
          <a:p>
            <a:pPr lvl="1"/>
            <a:r>
              <a:rPr lang="en-US" smtClean="0"/>
              <a:t>11111111 </a:t>
            </a:r>
            <a:r>
              <a:rPr lang="en-US" b="1" smtClean="0">
                <a:solidFill>
                  <a:srgbClr val="FF0000"/>
                </a:solidFill>
              </a:rPr>
              <a:t>11111</a:t>
            </a:r>
            <a:r>
              <a:rPr lang="en-US" b="1" smtClean="0"/>
              <a:t>000</a:t>
            </a:r>
            <a:r>
              <a:rPr lang="en-US" smtClean="0"/>
              <a:t> 00000000 00000000</a:t>
            </a:r>
          </a:p>
          <a:p>
            <a:r>
              <a:rPr lang="en-US" smtClean="0"/>
              <a:t>Destination Value = 3.264.0.0</a:t>
            </a:r>
          </a:p>
          <a:p>
            <a:pPr lvl="1"/>
            <a:r>
              <a:rPr lang="en-US" smtClean="0"/>
              <a:t>00000011 10001000 00000000 00000000</a:t>
            </a:r>
          </a:p>
          <a:p>
            <a:pPr lvl="1"/>
            <a:endParaRPr lang="en-US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8.9: Masks that Don’t End at 8-Bit </a:t>
            </a:r>
            <a:r>
              <a:rPr lang="en-US" sz="2800" dirty="0" smtClean="0"/>
              <a:t>Boundaries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CEA74F-0F0B-4A60-BF08-FD349F24A14F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15200" y="1981200"/>
            <a:ext cx="14478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Box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41438"/>
          <a:ext cx="8229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Octet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Octet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Octet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Octet 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IP Address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00000011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10001111</a:t>
                      </a:r>
                      <a:endParaRPr lang="en-US" sz="2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00001100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00001100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Mask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11111111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11111000</a:t>
                      </a:r>
                      <a:endParaRPr lang="en-US" sz="2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00000000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00000000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Result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00000011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10001000</a:t>
                      </a:r>
                      <a:endParaRPr lang="en-US" sz="2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00000000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Destination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00000011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10001000</a:t>
                      </a:r>
                      <a:endParaRPr lang="en-US" sz="20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00000000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8.9 Masks that Don’t End at 8-Bit Boundaries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92931D-9A37-4C11-8832-A53A6F48543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90600" y="3962400"/>
            <a:ext cx="7010400" cy="1219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The result and the destination match!</a:t>
            </a:r>
          </a:p>
          <a:p>
            <a:pPr algn="ctr">
              <a:defRPr/>
            </a:pPr>
            <a:r>
              <a:rPr lang="en-US" sz="2800" dirty="0"/>
              <a:t>So this row is a match.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5562600"/>
            <a:ext cx="14478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Box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53000" y="5943600"/>
            <a:ext cx="2362200" cy="381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954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The Problem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The router wants to send the packet to a next-hop router or to the destination host.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The router knows the destination IP address of the NHR or destination host.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But it must send the packet in a frame suitable for that subnet.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The router does not know the destination device’s </a:t>
            </a:r>
            <a:r>
              <a:rPr lang="en-US" i="1" smtClean="0"/>
              <a:t>data link layer address</a:t>
            </a:r>
            <a:r>
              <a:rPr lang="en-US" smtClean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It must learn it using the address resolution protocol (ARP).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2FCD1F-CD51-4C1F-850C-D8523ABDC39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8.10: </a:t>
            </a:r>
            <a:r>
              <a:rPr lang="en-US" b="0" dirty="0"/>
              <a:t>Address Resolution Protocol (ARP)</a:t>
            </a:r>
            <a:endParaRPr lang="en-US" dirty="0"/>
          </a:p>
        </p:txBody>
      </p:sp>
      <p:pic>
        <p:nvPicPr>
          <p:cNvPr id="125958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1027113"/>
            <a:ext cx="914400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257800" y="5981700"/>
            <a:ext cx="1371600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Packet</a:t>
            </a:r>
          </a:p>
        </p:txBody>
      </p:sp>
      <p:sp>
        <p:nvSpPr>
          <p:cNvPr id="125960" name="TextBox 3"/>
          <p:cNvSpPr txBox="1">
            <a:spLocks noChangeArrowheads="1"/>
          </p:cNvSpPr>
          <p:nvPr/>
        </p:nvSpPr>
        <p:spPr bwMode="auto">
          <a:xfrm>
            <a:off x="7302500" y="5954713"/>
            <a:ext cx="8509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Frame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80150" y="1204913"/>
            <a:ext cx="14478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Box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246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50D3B-04DA-4B78-9652-4A35C23A182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8.10: </a:t>
            </a:r>
            <a:r>
              <a:rPr lang="en-US" b="0" dirty="0"/>
              <a:t>Address Resolution Protocol (ARP)</a:t>
            </a:r>
            <a:endParaRPr lang="en-US" dirty="0"/>
          </a:p>
        </p:txBody>
      </p:sp>
      <p:pic>
        <p:nvPicPr>
          <p:cNvPr id="128004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33400" y="1524000"/>
            <a:ext cx="8429625" cy="5105400"/>
          </a:xfrm>
        </p:spPr>
      </p:pic>
      <p:sp>
        <p:nvSpPr>
          <p:cNvPr id="6" name="Rectangle 5"/>
          <p:cNvSpPr/>
          <p:nvPr/>
        </p:nvSpPr>
        <p:spPr>
          <a:xfrm>
            <a:off x="7315200" y="1143000"/>
            <a:ext cx="14478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Box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28600" y="1447800"/>
          <a:ext cx="8610601" cy="4495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8801"/>
                <a:gridCol w="927779"/>
                <a:gridCol w="1135063"/>
                <a:gridCol w="1135063"/>
                <a:gridCol w="99994"/>
                <a:gridCol w="872917"/>
                <a:gridCol w="1463938"/>
                <a:gridCol w="1147046"/>
              </a:tblGrid>
              <a:tr h="754187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5 Application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User Applications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Supervisory Applications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</a:pP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772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HTTP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SMTP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Many Others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DNS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</a:pP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Dynamic Routing Protocols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Many Others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286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4 Transport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TCP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UDP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86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3 Internet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rowSpan="2"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IP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ICMP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ARP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28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86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2 Data Link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None: Use OSI Standards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86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1 Physical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None: Use OSI Standards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052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90F5E7-E9AF-4007-8AEE-12183C23CFC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8.1: </a:t>
            </a:r>
            <a:r>
              <a:rPr lang="en-US" b="0" dirty="0"/>
              <a:t>Major TCP/IP Standards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0" y="3581400"/>
            <a:ext cx="8991600" cy="152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9600" y="5181600"/>
            <a:ext cx="7772400" cy="1143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TCP/IP has core internet and transport standards: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IP, TCP, and UDP.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349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2E3500-3873-41C8-98FF-EEA4DE0C671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8.10: </a:t>
            </a:r>
            <a:r>
              <a:rPr lang="en-US" b="0" dirty="0"/>
              <a:t>Address Resolution Protocol (ARP)</a:t>
            </a:r>
            <a:endParaRPr lang="en-US" dirty="0"/>
          </a:p>
        </p:txBody>
      </p:sp>
      <p:pic>
        <p:nvPicPr>
          <p:cNvPr id="130052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524000"/>
            <a:ext cx="8072438" cy="4419600"/>
          </a:xfrm>
        </p:spPr>
      </p:pic>
      <p:sp>
        <p:nvSpPr>
          <p:cNvPr id="6" name="Rectangle 5"/>
          <p:cNvSpPr/>
          <p:nvPr/>
        </p:nvSpPr>
        <p:spPr>
          <a:xfrm>
            <a:off x="7391400" y="1204913"/>
            <a:ext cx="14478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Box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4514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115467-84A6-4C5E-9772-2914DDB0715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8.10: </a:t>
            </a:r>
            <a:r>
              <a:rPr lang="en-US" b="0" dirty="0"/>
              <a:t>Address Resolution Protocol (ARP)</a:t>
            </a:r>
            <a:endParaRPr lang="en-US" dirty="0"/>
          </a:p>
        </p:txBody>
      </p:sp>
      <p:pic>
        <p:nvPicPr>
          <p:cNvPr id="132100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524000"/>
            <a:ext cx="8686800" cy="4756150"/>
          </a:xfrm>
        </p:spPr>
      </p:pic>
      <p:sp>
        <p:nvSpPr>
          <p:cNvPr id="6" name="Rectangle 5"/>
          <p:cNvSpPr/>
          <p:nvPr/>
        </p:nvSpPr>
        <p:spPr>
          <a:xfrm>
            <a:off x="7162800" y="1223963"/>
            <a:ext cx="14478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/>
              <a:t>Box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A98364-AE39-4504-9762-A4BD60F1BFB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1765D9A-A0B4-4CED-9AA7-2B130AA1393D}" type="slidenum">
              <a:rPr lang="en-US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8.11: IPv4 Packet</a:t>
            </a: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3265488" y="1295400"/>
            <a:ext cx="2525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IP Version 4 Packet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609600" y="1692275"/>
            <a:ext cx="990600" cy="1600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Version</a:t>
            </a:r>
          </a:p>
          <a:p>
            <a:r>
              <a:rPr lang="en-US">
                <a:latin typeface="Lucida Sans Unicode" pitchFamily="34" charset="0"/>
              </a:rPr>
              <a:t>(4 bits)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Value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is 4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(0100)</a:t>
            </a:r>
          </a:p>
        </p:txBody>
      </p:sp>
      <p:sp>
        <p:nvSpPr>
          <p:cNvPr id="136197" name="Rectangle 5"/>
          <p:cNvSpPr>
            <a:spLocks noChangeArrowheads="1"/>
          </p:cNvSpPr>
          <p:nvPr/>
        </p:nvSpPr>
        <p:spPr bwMode="auto">
          <a:xfrm>
            <a:off x="1600200" y="1692275"/>
            <a:ext cx="990600" cy="1600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Header</a:t>
            </a:r>
          </a:p>
          <a:p>
            <a:r>
              <a:rPr lang="en-US">
                <a:latin typeface="Lucida Sans Unicode" pitchFamily="34" charset="0"/>
              </a:rPr>
              <a:t>Length</a:t>
            </a:r>
          </a:p>
          <a:p>
            <a:r>
              <a:rPr lang="en-US">
                <a:latin typeface="Lucida Sans Unicode" pitchFamily="34" charset="0"/>
              </a:rPr>
              <a:t>(4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6198" name="Rectangle 6"/>
          <p:cNvSpPr>
            <a:spLocks noChangeArrowheads="1"/>
          </p:cNvSpPr>
          <p:nvPr/>
        </p:nvSpPr>
        <p:spPr bwMode="auto">
          <a:xfrm>
            <a:off x="4572000" y="3292475"/>
            <a:ext cx="9906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Flags</a:t>
            </a:r>
          </a:p>
          <a:p>
            <a:r>
              <a:rPr lang="en-US">
                <a:latin typeface="Lucida Sans Unicode" pitchFamily="34" charset="0"/>
              </a:rPr>
              <a:t>(3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6199" name="Rectangle 7"/>
          <p:cNvSpPr>
            <a:spLocks noChangeArrowheads="1"/>
          </p:cNvSpPr>
          <p:nvPr/>
        </p:nvSpPr>
        <p:spPr bwMode="auto">
          <a:xfrm>
            <a:off x="609600" y="4587875"/>
            <a:ext cx="19812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Time to Live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6200" name="Rectangle 8"/>
          <p:cNvSpPr>
            <a:spLocks noChangeArrowheads="1"/>
          </p:cNvSpPr>
          <p:nvPr/>
        </p:nvSpPr>
        <p:spPr bwMode="auto">
          <a:xfrm>
            <a:off x="4572000" y="4587875"/>
            <a:ext cx="3962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Header Checksum</a:t>
            </a:r>
          </a:p>
          <a:p>
            <a:r>
              <a:rPr lang="en-US">
                <a:latin typeface="Lucida Sans Unicode" pitchFamily="34" charset="0"/>
              </a:rPr>
              <a:t>(16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6201" name="Rectangle 9"/>
          <p:cNvSpPr>
            <a:spLocks noChangeArrowheads="1"/>
          </p:cNvSpPr>
          <p:nvPr/>
        </p:nvSpPr>
        <p:spPr bwMode="auto">
          <a:xfrm>
            <a:off x="2590800" y="1692275"/>
            <a:ext cx="1981200" cy="1600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Diff-Serv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6202" name="Rectangle 10"/>
          <p:cNvSpPr>
            <a:spLocks noChangeArrowheads="1"/>
          </p:cNvSpPr>
          <p:nvPr/>
        </p:nvSpPr>
        <p:spPr bwMode="auto">
          <a:xfrm>
            <a:off x="4572000" y="1692275"/>
            <a:ext cx="3962400" cy="1600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Total Length</a:t>
            </a:r>
          </a:p>
          <a:p>
            <a:r>
              <a:rPr lang="en-US">
                <a:latin typeface="Lucida Sans Unicode" pitchFamily="34" charset="0"/>
              </a:rPr>
              <a:t>(16 bits)</a:t>
            </a:r>
          </a:p>
          <a:p>
            <a:r>
              <a:rPr lang="en-US">
                <a:latin typeface="Lucida Sans Unicode" pitchFamily="34" charset="0"/>
              </a:rPr>
              <a:t>Length in octets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6203" name="Text Box 11"/>
          <p:cNvSpPr txBox="1">
            <a:spLocks noChangeArrowheads="1"/>
          </p:cNvSpPr>
          <p:nvPr/>
        </p:nvSpPr>
        <p:spPr bwMode="auto">
          <a:xfrm>
            <a:off x="493713" y="1295400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0</a:t>
            </a:r>
          </a:p>
        </p:txBody>
      </p:sp>
      <p:sp>
        <p:nvSpPr>
          <p:cNvPr id="136204" name="Text Box 12"/>
          <p:cNvSpPr txBox="1">
            <a:spLocks noChangeArrowheads="1"/>
          </p:cNvSpPr>
          <p:nvPr/>
        </p:nvSpPr>
        <p:spPr bwMode="auto">
          <a:xfrm>
            <a:off x="7848600" y="1311275"/>
            <a:ext cx="83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31</a:t>
            </a:r>
          </a:p>
        </p:txBody>
      </p:sp>
      <p:sp>
        <p:nvSpPr>
          <p:cNvPr id="136205" name="Rectangle 13"/>
          <p:cNvSpPr>
            <a:spLocks noChangeArrowheads="1"/>
          </p:cNvSpPr>
          <p:nvPr/>
        </p:nvSpPr>
        <p:spPr bwMode="auto">
          <a:xfrm>
            <a:off x="609600" y="3292475"/>
            <a:ext cx="39624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Identification (16 bits)</a:t>
            </a:r>
          </a:p>
          <a:p>
            <a:r>
              <a:rPr lang="en-US">
                <a:latin typeface="Lucida Sans Unicode" pitchFamily="34" charset="0"/>
              </a:rPr>
              <a:t>Unique value in each original</a:t>
            </a:r>
          </a:p>
          <a:p>
            <a:r>
              <a:rPr lang="en-US">
                <a:latin typeface="Lucida Sans Unicode" pitchFamily="34" charset="0"/>
              </a:rPr>
              <a:t>IP packet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6206" name="Rectangle 14"/>
          <p:cNvSpPr>
            <a:spLocks noChangeArrowheads="1"/>
          </p:cNvSpPr>
          <p:nvPr/>
        </p:nvSpPr>
        <p:spPr bwMode="auto">
          <a:xfrm>
            <a:off x="5562600" y="3292475"/>
            <a:ext cx="29718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Fragment Offset (13 bits)</a:t>
            </a:r>
          </a:p>
          <a:p>
            <a:r>
              <a:rPr lang="en-US">
                <a:latin typeface="Lucida Sans Unicode" pitchFamily="34" charset="0"/>
              </a:rPr>
              <a:t>Octets from start of</a:t>
            </a:r>
          </a:p>
          <a:p>
            <a:r>
              <a:rPr lang="en-US">
                <a:latin typeface="Lucida Sans Unicode" pitchFamily="34" charset="0"/>
              </a:rPr>
              <a:t>original IP fragment’s</a:t>
            </a:r>
          </a:p>
          <a:p>
            <a:r>
              <a:rPr lang="en-US">
                <a:latin typeface="Lucida Sans Unicode" pitchFamily="34" charset="0"/>
              </a:rPr>
              <a:t>data field</a:t>
            </a:r>
          </a:p>
        </p:txBody>
      </p:sp>
      <p:sp>
        <p:nvSpPr>
          <p:cNvPr id="136207" name="Rectangle 15"/>
          <p:cNvSpPr>
            <a:spLocks noChangeArrowheads="1"/>
          </p:cNvSpPr>
          <p:nvPr/>
        </p:nvSpPr>
        <p:spPr bwMode="auto">
          <a:xfrm>
            <a:off x="2590800" y="4587875"/>
            <a:ext cx="19812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Protocol (8 bits)</a:t>
            </a:r>
          </a:p>
          <a:p>
            <a:r>
              <a:rPr lang="en-US">
                <a:latin typeface="Lucida Sans Unicode" pitchFamily="34" charset="0"/>
              </a:rPr>
              <a:t>1=ICMP, 6=TCP,</a:t>
            </a:r>
          </a:p>
          <a:p>
            <a:r>
              <a:rPr lang="en-US">
                <a:latin typeface="Lucida Sans Unicode" pitchFamily="34" charset="0"/>
              </a:rPr>
              <a:t>17=UDP</a:t>
            </a:r>
          </a:p>
        </p:txBody>
      </p:sp>
      <p:sp>
        <p:nvSpPr>
          <p:cNvPr id="42001" name="Rectangle 16"/>
          <p:cNvSpPr>
            <a:spLocks noChangeArrowheads="1"/>
          </p:cNvSpPr>
          <p:nvPr/>
        </p:nvSpPr>
        <p:spPr bwMode="auto">
          <a:xfrm>
            <a:off x="381000" y="3216275"/>
            <a:ext cx="8534400" cy="304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IPv4 is the dominant version of IP today.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The version number in its header is 4 (0100).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  <a:cs typeface="Arial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The Header Length and Total Length fields tell the size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of the packet.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  <a:cs typeface="Arial" charset="0"/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The Diff-</a:t>
            </a:r>
            <a:r>
              <a:rPr lang="en-US" sz="2400" dirty="0" err="1">
                <a:solidFill>
                  <a:srgbClr val="000000"/>
                </a:solidFill>
                <a:cs typeface="Arial" charset="0"/>
              </a:rPr>
              <a:t>Serv</a:t>
            </a:r>
            <a:r>
              <a:rPr lang="en-US" sz="24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400" dirty="0"/>
              <a:t>(Differentiated Services) </a:t>
            </a:r>
            <a:r>
              <a:rPr lang="en-US" sz="2400" dirty="0">
                <a:solidFill>
                  <a:srgbClr val="000000"/>
                </a:solidFill>
                <a:cs typeface="Arial" charset="0"/>
              </a:rPr>
              <a:t>field can be used</a:t>
            </a: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for quality of service labeling.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83534F-1754-49A2-B7B9-F4932CD1CA48}" type="slidenum">
              <a:rPr lang="en-US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4638"/>
            <a:ext cx="7620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8.11: IPv4 Packet</a:t>
            </a: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3265488" y="1431925"/>
            <a:ext cx="2525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IP Version 4 Packet</a:t>
            </a:r>
          </a:p>
        </p:txBody>
      </p:sp>
      <p:sp>
        <p:nvSpPr>
          <p:cNvPr id="138244" name="Rectangle 4"/>
          <p:cNvSpPr>
            <a:spLocks noChangeArrowheads="1"/>
          </p:cNvSpPr>
          <p:nvPr/>
        </p:nvSpPr>
        <p:spPr bwMode="auto">
          <a:xfrm>
            <a:off x="609600" y="1828800"/>
            <a:ext cx="9906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Version</a:t>
            </a:r>
          </a:p>
          <a:p>
            <a:r>
              <a:rPr lang="en-US">
                <a:latin typeface="Lucida Sans Unicode" pitchFamily="34" charset="0"/>
              </a:rPr>
              <a:t>(4 bits)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Value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is 4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(0100)</a:t>
            </a:r>
          </a:p>
        </p:txBody>
      </p: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1600200" y="1828800"/>
            <a:ext cx="9906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Header</a:t>
            </a:r>
          </a:p>
          <a:p>
            <a:r>
              <a:rPr lang="en-US">
                <a:latin typeface="Lucida Sans Unicode" pitchFamily="34" charset="0"/>
              </a:rPr>
              <a:t>Length</a:t>
            </a:r>
          </a:p>
          <a:p>
            <a:r>
              <a:rPr lang="en-US">
                <a:latin typeface="Lucida Sans Unicode" pitchFamily="34" charset="0"/>
              </a:rPr>
              <a:t>(4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8246" name="Rectangle 6"/>
          <p:cNvSpPr>
            <a:spLocks noChangeArrowheads="1"/>
          </p:cNvSpPr>
          <p:nvPr/>
        </p:nvSpPr>
        <p:spPr bwMode="auto">
          <a:xfrm>
            <a:off x="4572000" y="3429000"/>
            <a:ext cx="990600" cy="1295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Flags</a:t>
            </a:r>
          </a:p>
          <a:p>
            <a:r>
              <a:rPr lang="en-US">
                <a:latin typeface="Lucida Sans Unicode" pitchFamily="34" charset="0"/>
              </a:rPr>
              <a:t>(3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8247" name="Rectangle 7"/>
          <p:cNvSpPr>
            <a:spLocks noChangeArrowheads="1"/>
          </p:cNvSpPr>
          <p:nvPr/>
        </p:nvSpPr>
        <p:spPr bwMode="auto">
          <a:xfrm>
            <a:off x="609600" y="4724400"/>
            <a:ext cx="19812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Time to Live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8248" name="Rectangle 8"/>
          <p:cNvSpPr>
            <a:spLocks noChangeArrowheads="1"/>
          </p:cNvSpPr>
          <p:nvPr/>
        </p:nvSpPr>
        <p:spPr bwMode="auto">
          <a:xfrm>
            <a:off x="4572000" y="4724400"/>
            <a:ext cx="3962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Header Checksum</a:t>
            </a:r>
          </a:p>
          <a:p>
            <a:r>
              <a:rPr lang="en-US">
                <a:latin typeface="Lucida Sans Unicode" pitchFamily="34" charset="0"/>
              </a:rPr>
              <a:t>(16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8249" name="Rectangle 9"/>
          <p:cNvSpPr>
            <a:spLocks noChangeArrowheads="1"/>
          </p:cNvSpPr>
          <p:nvPr/>
        </p:nvSpPr>
        <p:spPr bwMode="auto">
          <a:xfrm>
            <a:off x="2590800" y="1828800"/>
            <a:ext cx="19812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Diff-Serv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8250" name="Rectangle 10"/>
          <p:cNvSpPr>
            <a:spLocks noChangeArrowheads="1"/>
          </p:cNvSpPr>
          <p:nvPr/>
        </p:nvSpPr>
        <p:spPr bwMode="auto">
          <a:xfrm>
            <a:off x="4572000" y="1828800"/>
            <a:ext cx="39624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Total Length</a:t>
            </a:r>
          </a:p>
          <a:p>
            <a:r>
              <a:rPr lang="en-US">
                <a:latin typeface="Lucida Sans Unicode" pitchFamily="34" charset="0"/>
              </a:rPr>
              <a:t>(16 bits)</a:t>
            </a:r>
          </a:p>
          <a:p>
            <a:r>
              <a:rPr lang="en-US">
                <a:latin typeface="Lucida Sans Unicode" pitchFamily="34" charset="0"/>
              </a:rPr>
              <a:t>Length in octets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8251" name="Text Box 11"/>
          <p:cNvSpPr txBox="1">
            <a:spLocks noChangeArrowheads="1"/>
          </p:cNvSpPr>
          <p:nvPr/>
        </p:nvSpPr>
        <p:spPr bwMode="auto">
          <a:xfrm>
            <a:off x="493713" y="1431925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0</a:t>
            </a:r>
          </a:p>
        </p:txBody>
      </p:sp>
      <p:sp>
        <p:nvSpPr>
          <p:cNvPr id="138252" name="Text Box 12"/>
          <p:cNvSpPr txBox="1">
            <a:spLocks noChangeArrowheads="1"/>
          </p:cNvSpPr>
          <p:nvPr/>
        </p:nvSpPr>
        <p:spPr bwMode="auto">
          <a:xfrm>
            <a:off x="7848600" y="1447800"/>
            <a:ext cx="83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31</a:t>
            </a:r>
          </a:p>
        </p:txBody>
      </p:sp>
      <p:sp>
        <p:nvSpPr>
          <p:cNvPr id="138253" name="Rectangle 13"/>
          <p:cNvSpPr>
            <a:spLocks noChangeArrowheads="1"/>
          </p:cNvSpPr>
          <p:nvPr/>
        </p:nvSpPr>
        <p:spPr bwMode="auto">
          <a:xfrm>
            <a:off x="609600" y="3429000"/>
            <a:ext cx="3962400" cy="1295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Identification (16 bits)</a:t>
            </a:r>
          </a:p>
          <a:p>
            <a:r>
              <a:rPr lang="en-US">
                <a:latin typeface="Lucida Sans Unicode" pitchFamily="34" charset="0"/>
              </a:rPr>
              <a:t>Unique value in each original</a:t>
            </a:r>
          </a:p>
          <a:p>
            <a:r>
              <a:rPr lang="en-US">
                <a:latin typeface="Lucida Sans Unicode" pitchFamily="34" charset="0"/>
              </a:rPr>
              <a:t>IP packet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38254" name="Rectangle 14"/>
          <p:cNvSpPr>
            <a:spLocks noChangeArrowheads="1"/>
          </p:cNvSpPr>
          <p:nvPr/>
        </p:nvSpPr>
        <p:spPr bwMode="auto">
          <a:xfrm>
            <a:off x="5562600" y="3429000"/>
            <a:ext cx="2971800" cy="1295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Fragment Offset (13 bits)</a:t>
            </a:r>
          </a:p>
          <a:p>
            <a:r>
              <a:rPr lang="en-US">
                <a:latin typeface="Lucida Sans Unicode" pitchFamily="34" charset="0"/>
              </a:rPr>
              <a:t>Octets from start of</a:t>
            </a:r>
          </a:p>
          <a:p>
            <a:r>
              <a:rPr lang="en-US">
                <a:latin typeface="Lucida Sans Unicode" pitchFamily="34" charset="0"/>
              </a:rPr>
              <a:t>original IP fragment’s</a:t>
            </a:r>
          </a:p>
          <a:p>
            <a:r>
              <a:rPr lang="en-US">
                <a:latin typeface="Lucida Sans Unicode" pitchFamily="34" charset="0"/>
              </a:rPr>
              <a:t>data field</a:t>
            </a:r>
          </a:p>
        </p:txBody>
      </p:sp>
      <p:sp>
        <p:nvSpPr>
          <p:cNvPr id="138255" name="Rectangle 15"/>
          <p:cNvSpPr>
            <a:spLocks noChangeArrowheads="1"/>
          </p:cNvSpPr>
          <p:nvPr/>
        </p:nvSpPr>
        <p:spPr bwMode="auto">
          <a:xfrm>
            <a:off x="2590800" y="4724400"/>
            <a:ext cx="19812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Protocol (8 bits)</a:t>
            </a:r>
          </a:p>
          <a:p>
            <a:r>
              <a:rPr lang="en-US">
                <a:latin typeface="Lucida Sans Unicode" pitchFamily="34" charset="0"/>
              </a:rPr>
              <a:t>1=ICMP, 6=TCP,</a:t>
            </a:r>
          </a:p>
          <a:p>
            <a:r>
              <a:rPr lang="en-US">
                <a:latin typeface="Lucida Sans Unicode" pitchFamily="34" charset="0"/>
              </a:rPr>
              <a:t>17=UDP</a:t>
            </a:r>
          </a:p>
        </p:txBody>
      </p:sp>
      <p:sp>
        <p:nvSpPr>
          <p:cNvPr id="43025" name="Rectangle 16"/>
          <p:cNvSpPr>
            <a:spLocks noChangeArrowheads="1"/>
          </p:cNvSpPr>
          <p:nvPr/>
        </p:nvSpPr>
        <p:spPr bwMode="auto">
          <a:xfrm>
            <a:off x="1295400" y="1371600"/>
            <a:ext cx="6934200" cy="1752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second row is used for reassembling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fragmented IP packets, but IP fragmentation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is quite rare, so we will not look at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these fields.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57200" y="3276600"/>
            <a:ext cx="8382000" cy="152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ooter Placeholder 1"/>
          <p:cNvSpPr txBox="1">
            <a:spLocks/>
          </p:cNvSpPr>
          <p:nvPr/>
        </p:nvSpPr>
        <p:spPr>
          <a:xfrm>
            <a:off x="381000" y="6400800"/>
            <a:ext cx="3962400" cy="28892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Arial" pitchFamily="34" charset="0"/>
                <a:cs typeface="Arial" pitchFamily="34" charset="0"/>
              </a:rPr>
              <a:t>© 2013 Pearson Education, Inc. Publishing as Prentice Hall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ECA5FE8-1FD2-441D-A6CF-26A3E2171FF5}" type="slidenum">
              <a:rPr lang="en-US" sz="2400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sz="2400" smtClean="0">
              <a:latin typeface="Arial" charset="0"/>
              <a:cs typeface="Arial" charset="0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4638"/>
            <a:ext cx="7620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8.11: IPv4 Packet</a:t>
            </a:r>
          </a:p>
        </p:txBody>
      </p:sp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3265488" y="1447800"/>
            <a:ext cx="2525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IP Version 4 Packet</a:t>
            </a:r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609600" y="1920875"/>
            <a:ext cx="990600" cy="1600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Version</a:t>
            </a:r>
          </a:p>
          <a:p>
            <a:r>
              <a:rPr lang="en-US">
                <a:latin typeface="Lucida Sans Unicode" pitchFamily="34" charset="0"/>
              </a:rPr>
              <a:t>(4 bits)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Value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is 4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(0100)</a:t>
            </a:r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1600200" y="1844675"/>
            <a:ext cx="9906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Header</a:t>
            </a:r>
          </a:p>
          <a:p>
            <a:r>
              <a:rPr lang="en-US">
                <a:latin typeface="Lucida Sans Unicode" pitchFamily="34" charset="0"/>
              </a:rPr>
              <a:t>Length</a:t>
            </a:r>
          </a:p>
          <a:p>
            <a:r>
              <a:rPr lang="en-US">
                <a:latin typeface="Lucida Sans Unicode" pitchFamily="34" charset="0"/>
              </a:rPr>
              <a:t>(4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0294" name="Rectangle 6"/>
          <p:cNvSpPr>
            <a:spLocks noChangeArrowheads="1"/>
          </p:cNvSpPr>
          <p:nvPr/>
        </p:nvSpPr>
        <p:spPr bwMode="auto">
          <a:xfrm>
            <a:off x="4572000" y="3444875"/>
            <a:ext cx="9906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Flags</a:t>
            </a:r>
          </a:p>
          <a:p>
            <a:r>
              <a:rPr lang="en-US">
                <a:latin typeface="Lucida Sans Unicode" pitchFamily="34" charset="0"/>
              </a:rPr>
              <a:t>(3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0295" name="Rectangle 7"/>
          <p:cNvSpPr>
            <a:spLocks noChangeArrowheads="1"/>
          </p:cNvSpPr>
          <p:nvPr/>
        </p:nvSpPr>
        <p:spPr bwMode="auto">
          <a:xfrm>
            <a:off x="609600" y="4740275"/>
            <a:ext cx="1981200" cy="990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Time to Live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0296" name="Rectangle 8"/>
          <p:cNvSpPr>
            <a:spLocks noChangeArrowheads="1"/>
          </p:cNvSpPr>
          <p:nvPr/>
        </p:nvSpPr>
        <p:spPr bwMode="auto">
          <a:xfrm>
            <a:off x="4572000" y="4740275"/>
            <a:ext cx="39624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Header Checksum</a:t>
            </a:r>
          </a:p>
          <a:p>
            <a:r>
              <a:rPr lang="en-US">
                <a:latin typeface="Lucida Sans Unicode" pitchFamily="34" charset="0"/>
              </a:rPr>
              <a:t>(16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0297" name="Rectangle 9"/>
          <p:cNvSpPr>
            <a:spLocks noChangeArrowheads="1"/>
          </p:cNvSpPr>
          <p:nvPr/>
        </p:nvSpPr>
        <p:spPr bwMode="auto">
          <a:xfrm>
            <a:off x="2590800" y="1844675"/>
            <a:ext cx="19812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Diff-Serv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0298" name="Rectangle 10"/>
          <p:cNvSpPr>
            <a:spLocks noChangeArrowheads="1"/>
          </p:cNvSpPr>
          <p:nvPr/>
        </p:nvSpPr>
        <p:spPr bwMode="auto">
          <a:xfrm>
            <a:off x="4572000" y="1844675"/>
            <a:ext cx="39624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Total Length</a:t>
            </a:r>
          </a:p>
          <a:p>
            <a:r>
              <a:rPr lang="en-US">
                <a:latin typeface="Lucida Sans Unicode" pitchFamily="34" charset="0"/>
              </a:rPr>
              <a:t>(16 bits)</a:t>
            </a:r>
          </a:p>
          <a:p>
            <a:r>
              <a:rPr lang="en-US">
                <a:latin typeface="Lucida Sans Unicode" pitchFamily="34" charset="0"/>
              </a:rPr>
              <a:t>Length in octets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493713" y="1447800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0</a:t>
            </a: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7848600" y="1463675"/>
            <a:ext cx="83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31</a:t>
            </a:r>
          </a:p>
        </p:txBody>
      </p:sp>
      <p:sp>
        <p:nvSpPr>
          <p:cNvPr id="140301" name="Rectangle 13"/>
          <p:cNvSpPr>
            <a:spLocks noChangeArrowheads="1"/>
          </p:cNvSpPr>
          <p:nvPr/>
        </p:nvSpPr>
        <p:spPr bwMode="auto">
          <a:xfrm>
            <a:off x="609600" y="3444875"/>
            <a:ext cx="39624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Identification (16 bits)</a:t>
            </a:r>
          </a:p>
          <a:p>
            <a:r>
              <a:rPr lang="en-US">
                <a:latin typeface="Lucida Sans Unicode" pitchFamily="34" charset="0"/>
              </a:rPr>
              <a:t>Unique value in each original</a:t>
            </a:r>
          </a:p>
          <a:p>
            <a:r>
              <a:rPr lang="en-US">
                <a:latin typeface="Lucida Sans Unicode" pitchFamily="34" charset="0"/>
              </a:rPr>
              <a:t>IP packet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5562600" y="3444875"/>
            <a:ext cx="29718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Fragment Offset (13 bits)</a:t>
            </a:r>
          </a:p>
          <a:p>
            <a:r>
              <a:rPr lang="en-US">
                <a:latin typeface="Lucida Sans Unicode" pitchFamily="34" charset="0"/>
              </a:rPr>
              <a:t>Octets from start of</a:t>
            </a:r>
          </a:p>
          <a:p>
            <a:r>
              <a:rPr lang="en-US">
                <a:latin typeface="Lucida Sans Unicode" pitchFamily="34" charset="0"/>
              </a:rPr>
              <a:t>original IP fragment’s</a:t>
            </a:r>
          </a:p>
          <a:p>
            <a:r>
              <a:rPr lang="en-US">
                <a:latin typeface="Lucida Sans Unicode" pitchFamily="34" charset="0"/>
              </a:rPr>
              <a:t>data field</a:t>
            </a:r>
          </a:p>
        </p:txBody>
      </p:sp>
      <p:sp>
        <p:nvSpPr>
          <p:cNvPr id="140303" name="Rectangle 15"/>
          <p:cNvSpPr>
            <a:spLocks noChangeArrowheads="1"/>
          </p:cNvSpPr>
          <p:nvPr/>
        </p:nvSpPr>
        <p:spPr bwMode="auto">
          <a:xfrm>
            <a:off x="2590800" y="4740275"/>
            <a:ext cx="19812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Protocol (8 bits)</a:t>
            </a:r>
          </a:p>
          <a:p>
            <a:r>
              <a:rPr lang="en-US">
                <a:latin typeface="Lucida Sans Unicode" pitchFamily="34" charset="0"/>
              </a:rPr>
              <a:t>1=ICMP, 6=TCP,</a:t>
            </a:r>
          </a:p>
          <a:p>
            <a:r>
              <a:rPr lang="en-US">
                <a:latin typeface="Lucida Sans Unicode" pitchFamily="34" charset="0"/>
              </a:rPr>
              <a:t>17=UDP</a:t>
            </a:r>
          </a:p>
        </p:txBody>
      </p:sp>
      <p:sp>
        <p:nvSpPr>
          <p:cNvPr id="44049" name="Rectangle 16"/>
          <p:cNvSpPr>
            <a:spLocks noChangeArrowheads="1"/>
          </p:cNvSpPr>
          <p:nvPr/>
        </p:nvSpPr>
        <p:spPr bwMode="auto">
          <a:xfrm>
            <a:off x="762000" y="1463675"/>
            <a:ext cx="7848600" cy="2057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sender sets the Time-to-Live value (usually 64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to 128). Each router along the way decreases the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value by one. A router decreasing the value to zero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discards the packet. It may send an ICMP error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Message (discussed later).</a:t>
            </a:r>
          </a:p>
        </p:txBody>
      </p:sp>
      <p:sp>
        <p:nvSpPr>
          <p:cNvPr id="140305" name="Rectangle 18"/>
          <p:cNvSpPr>
            <a:spLocks noChangeArrowheads="1"/>
          </p:cNvSpPr>
          <p:nvPr/>
        </p:nvSpPr>
        <p:spPr bwMode="auto">
          <a:xfrm>
            <a:off x="381000" y="6324600"/>
            <a:ext cx="3859213" cy="26035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/>
              <a:t>© 2013 Pearson Education, Inc. Publishing as Prentice Hall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1000" y="4495800"/>
            <a:ext cx="2362200" cy="1447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76C8BB2-DFD2-4394-BF00-BDF7FC1F07A9}" type="slidenum">
              <a:rPr lang="en-US" sz="2400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sz="2400" smtClean="0">
              <a:latin typeface="Arial" charset="0"/>
              <a:cs typeface="Arial" charset="0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4638"/>
            <a:ext cx="7620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8.11: IPv4 Packet</a:t>
            </a:r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3265488" y="1600200"/>
            <a:ext cx="2525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IP Version 4 Packet</a:t>
            </a:r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609600" y="1997075"/>
            <a:ext cx="990600" cy="1600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Version</a:t>
            </a:r>
          </a:p>
          <a:p>
            <a:r>
              <a:rPr lang="en-US">
                <a:latin typeface="Lucida Sans Unicode" pitchFamily="34" charset="0"/>
              </a:rPr>
              <a:t>(4 bits)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Value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is 4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(0100)</a:t>
            </a:r>
          </a:p>
        </p:txBody>
      </p:sp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1600200" y="1997075"/>
            <a:ext cx="9906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Header</a:t>
            </a:r>
          </a:p>
          <a:p>
            <a:r>
              <a:rPr lang="en-US">
                <a:latin typeface="Lucida Sans Unicode" pitchFamily="34" charset="0"/>
              </a:rPr>
              <a:t>Length</a:t>
            </a:r>
          </a:p>
          <a:p>
            <a:r>
              <a:rPr lang="en-US">
                <a:latin typeface="Lucida Sans Unicode" pitchFamily="34" charset="0"/>
              </a:rPr>
              <a:t>(4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2342" name="Rectangle 6"/>
          <p:cNvSpPr>
            <a:spLocks noChangeArrowheads="1"/>
          </p:cNvSpPr>
          <p:nvPr/>
        </p:nvSpPr>
        <p:spPr bwMode="auto">
          <a:xfrm>
            <a:off x="4572000" y="3597275"/>
            <a:ext cx="9906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Flags</a:t>
            </a:r>
          </a:p>
          <a:p>
            <a:r>
              <a:rPr lang="en-US">
                <a:latin typeface="Lucida Sans Unicode" pitchFamily="34" charset="0"/>
              </a:rPr>
              <a:t>(3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2343" name="Rectangle 7"/>
          <p:cNvSpPr>
            <a:spLocks noChangeArrowheads="1"/>
          </p:cNvSpPr>
          <p:nvPr/>
        </p:nvSpPr>
        <p:spPr bwMode="auto">
          <a:xfrm>
            <a:off x="609600" y="4892675"/>
            <a:ext cx="19812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Time to Live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4572000" y="4892675"/>
            <a:ext cx="3962400" cy="990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Header Checksum</a:t>
            </a:r>
          </a:p>
          <a:p>
            <a:r>
              <a:rPr lang="en-US">
                <a:latin typeface="Lucida Sans Unicode" pitchFamily="34" charset="0"/>
              </a:rPr>
              <a:t>(16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2345" name="Rectangle 9"/>
          <p:cNvSpPr>
            <a:spLocks noChangeArrowheads="1"/>
          </p:cNvSpPr>
          <p:nvPr/>
        </p:nvSpPr>
        <p:spPr bwMode="auto">
          <a:xfrm>
            <a:off x="2590800" y="1997075"/>
            <a:ext cx="19812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Diff-Serv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2346" name="Rectangle 10"/>
          <p:cNvSpPr>
            <a:spLocks noChangeArrowheads="1"/>
          </p:cNvSpPr>
          <p:nvPr/>
        </p:nvSpPr>
        <p:spPr bwMode="auto">
          <a:xfrm>
            <a:off x="4572000" y="1997075"/>
            <a:ext cx="39624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Total Length</a:t>
            </a:r>
          </a:p>
          <a:p>
            <a:r>
              <a:rPr lang="en-US">
                <a:latin typeface="Lucida Sans Unicode" pitchFamily="34" charset="0"/>
              </a:rPr>
              <a:t>(16 bits)</a:t>
            </a:r>
          </a:p>
          <a:p>
            <a:r>
              <a:rPr lang="en-US">
                <a:latin typeface="Lucida Sans Unicode" pitchFamily="34" charset="0"/>
              </a:rPr>
              <a:t>Length in octets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493713" y="1600200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0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7848600" y="1616075"/>
            <a:ext cx="83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31</a:t>
            </a:r>
          </a:p>
        </p:txBody>
      </p:sp>
      <p:sp>
        <p:nvSpPr>
          <p:cNvPr id="142349" name="Rectangle 13"/>
          <p:cNvSpPr>
            <a:spLocks noChangeArrowheads="1"/>
          </p:cNvSpPr>
          <p:nvPr/>
        </p:nvSpPr>
        <p:spPr bwMode="auto">
          <a:xfrm>
            <a:off x="609600" y="3597275"/>
            <a:ext cx="39624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Identification (16 bits)</a:t>
            </a:r>
          </a:p>
          <a:p>
            <a:r>
              <a:rPr lang="en-US">
                <a:latin typeface="Lucida Sans Unicode" pitchFamily="34" charset="0"/>
              </a:rPr>
              <a:t>Unique value in each original</a:t>
            </a:r>
          </a:p>
          <a:p>
            <a:r>
              <a:rPr lang="en-US">
                <a:latin typeface="Lucida Sans Unicode" pitchFamily="34" charset="0"/>
              </a:rPr>
              <a:t>IP packet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2350" name="Rectangle 14"/>
          <p:cNvSpPr>
            <a:spLocks noChangeArrowheads="1"/>
          </p:cNvSpPr>
          <p:nvPr/>
        </p:nvSpPr>
        <p:spPr bwMode="auto">
          <a:xfrm>
            <a:off x="5562600" y="3597275"/>
            <a:ext cx="29718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Fragment Offset (13 bits)</a:t>
            </a:r>
          </a:p>
          <a:p>
            <a:r>
              <a:rPr lang="en-US">
                <a:latin typeface="Lucida Sans Unicode" pitchFamily="34" charset="0"/>
              </a:rPr>
              <a:t>Octets from start of</a:t>
            </a:r>
          </a:p>
          <a:p>
            <a:r>
              <a:rPr lang="en-US">
                <a:latin typeface="Lucida Sans Unicode" pitchFamily="34" charset="0"/>
              </a:rPr>
              <a:t>original IP fragment’s</a:t>
            </a:r>
          </a:p>
          <a:p>
            <a:r>
              <a:rPr lang="en-US">
                <a:latin typeface="Lucida Sans Unicode" pitchFamily="34" charset="0"/>
              </a:rPr>
              <a:t>data field</a:t>
            </a:r>
          </a:p>
        </p:txBody>
      </p:sp>
      <p:sp>
        <p:nvSpPr>
          <p:cNvPr id="142351" name="Rectangle 15"/>
          <p:cNvSpPr>
            <a:spLocks noChangeArrowheads="1"/>
          </p:cNvSpPr>
          <p:nvPr/>
        </p:nvSpPr>
        <p:spPr bwMode="auto">
          <a:xfrm>
            <a:off x="2590800" y="4892675"/>
            <a:ext cx="1981200" cy="990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Protocol (8 bits)</a:t>
            </a:r>
          </a:p>
          <a:p>
            <a:r>
              <a:rPr lang="en-US">
                <a:latin typeface="Lucida Sans Unicode" pitchFamily="34" charset="0"/>
              </a:rPr>
              <a:t>1=ICMP, 6=TCP,</a:t>
            </a:r>
          </a:p>
          <a:p>
            <a:r>
              <a:rPr lang="en-US">
                <a:latin typeface="Lucida Sans Unicode" pitchFamily="34" charset="0"/>
              </a:rPr>
              <a:t>17=UDP</a:t>
            </a:r>
          </a:p>
        </p:txBody>
      </p:sp>
      <p:sp>
        <p:nvSpPr>
          <p:cNvPr id="44049" name="Rectangle 16"/>
          <p:cNvSpPr>
            <a:spLocks noChangeArrowheads="1"/>
          </p:cNvSpPr>
          <p:nvPr/>
        </p:nvSpPr>
        <p:spPr bwMode="auto">
          <a:xfrm>
            <a:off x="914400" y="3048000"/>
            <a:ext cx="7848600" cy="12033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Protocol field describes the message in the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data field (1 = ICMP, 6 = TCP, 17 = UDP, etc).</a:t>
            </a:r>
          </a:p>
        </p:txBody>
      </p:sp>
      <p:pic>
        <p:nvPicPr>
          <p:cNvPr id="142353" name="Picture 18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2713" y="511175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54" name="Rectangle 19"/>
          <p:cNvSpPr>
            <a:spLocks noChangeArrowheads="1"/>
          </p:cNvSpPr>
          <p:nvPr/>
        </p:nvSpPr>
        <p:spPr bwMode="auto">
          <a:xfrm>
            <a:off x="228600" y="6400800"/>
            <a:ext cx="3859213" cy="26035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/>
              <a:t>© 2013 Pearson Education, Inc. Publishing as Prentice Hall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503488" y="4664075"/>
            <a:ext cx="2133600" cy="1371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C7B8F4B-4E1C-4CC3-98A5-2A365E5358A2}" type="slidenum">
              <a:rPr lang="en-US" sz="2400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sz="2400" smtClean="0">
              <a:latin typeface="Arial" charset="0"/>
              <a:cs typeface="Arial" charset="0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4638"/>
            <a:ext cx="7620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8.11: IPv4 Packet</a:t>
            </a: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3265488" y="1600200"/>
            <a:ext cx="2525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IP Version 4 Packet</a:t>
            </a:r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609600" y="1997075"/>
            <a:ext cx="990600" cy="1600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Version</a:t>
            </a:r>
          </a:p>
          <a:p>
            <a:r>
              <a:rPr lang="en-US">
                <a:latin typeface="Lucida Sans Unicode" pitchFamily="34" charset="0"/>
              </a:rPr>
              <a:t>(4 bits)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Value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is 4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(0100)</a:t>
            </a:r>
          </a:p>
        </p:txBody>
      </p:sp>
      <p:sp>
        <p:nvSpPr>
          <p:cNvPr id="144389" name="Rectangle 5"/>
          <p:cNvSpPr>
            <a:spLocks noChangeArrowheads="1"/>
          </p:cNvSpPr>
          <p:nvPr/>
        </p:nvSpPr>
        <p:spPr bwMode="auto">
          <a:xfrm>
            <a:off x="1600200" y="1997075"/>
            <a:ext cx="9906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Header</a:t>
            </a:r>
          </a:p>
          <a:p>
            <a:r>
              <a:rPr lang="en-US">
                <a:latin typeface="Lucida Sans Unicode" pitchFamily="34" charset="0"/>
              </a:rPr>
              <a:t>Length</a:t>
            </a:r>
          </a:p>
          <a:p>
            <a:r>
              <a:rPr lang="en-US">
                <a:latin typeface="Lucida Sans Unicode" pitchFamily="34" charset="0"/>
              </a:rPr>
              <a:t>(4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4390" name="Rectangle 6"/>
          <p:cNvSpPr>
            <a:spLocks noChangeArrowheads="1"/>
          </p:cNvSpPr>
          <p:nvPr/>
        </p:nvSpPr>
        <p:spPr bwMode="auto">
          <a:xfrm>
            <a:off x="4572000" y="3597275"/>
            <a:ext cx="9906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Flags</a:t>
            </a:r>
          </a:p>
          <a:p>
            <a:r>
              <a:rPr lang="en-US">
                <a:latin typeface="Lucida Sans Unicode" pitchFamily="34" charset="0"/>
              </a:rPr>
              <a:t>(3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4391" name="Rectangle 7"/>
          <p:cNvSpPr>
            <a:spLocks noChangeArrowheads="1"/>
          </p:cNvSpPr>
          <p:nvPr/>
        </p:nvSpPr>
        <p:spPr bwMode="auto">
          <a:xfrm>
            <a:off x="609600" y="4892675"/>
            <a:ext cx="19812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Time to Live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4392" name="Rectangle 8"/>
          <p:cNvSpPr>
            <a:spLocks noChangeArrowheads="1"/>
          </p:cNvSpPr>
          <p:nvPr/>
        </p:nvSpPr>
        <p:spPr bwMode="auto">
          <a:xfrm>
            <a:off x="4572000" y="4892675"/>
            <a:ext cx="3962400" cy="990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Header Checksum</a:t>
            </a:r>
          </a:p>
          <a:p>
            <a:r>
              <a:rPr lang="en-US">
                <a:latin typeface="Lucida Sans Unicode" pitchFamily="34" charset="0"/>
              </a:rPr>
              <a:t>(16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4393" name="Rectangle 9"/>
          <p:cNvSpPr>
            <a:spLocks noChangeArrowheads="1"/>
          </p:cNvSpPr>
          <p:nvPr/>
        </p:nvSpPr>
        <p:spPr bwMode="auto">
          <a:xfrm>
            <a:off x="2590800" y="1997075"/>
            <a:ext cx="19812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Diff-Serv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4394" name="Rectangle 10"/>
          <p:cNvSpPr>
            <a:spLocks noChangeArrowheads="1"/>
          </p:cNvSpPr>
          <p:nvPr/>
        </p:nvSpPr>
        <p:spPr bwMode="auto">
          <a:xfrm>
            <a:off x="4572000" y="1997075"/>
            <a:ext cx="39624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Total Length</a:t>
            </a:r>
          </a:p>
          <a:p>
            <a:r>
              <a:rPr lang="en-US">
                <a:latin typeface="Lucida Sans Unicode" pitchFamily="34" charset="0"/>
              </a:rPr>
              <a:t>(16 bits)</a:t>
            </a:r>
          </a:p>
          <a:p>
            <a:r>
              <a:rPr lang="en-US">
                <a:latin typeface="Lucida Sans Unicode" pitchFamily="34" charset="0"/>
              </a:rPr>
              <a:t>Length in octets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493713" y="1600200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0</a:t>
            </a:r>
          </a:p>
        </p:txBody>
      </p:sp>
      <p:sp>
        <p:nvSpPr>
          <p:cNvPr id="144396" name="Text Box 12"/>
          <p:cNvSpPr txBox="1">
            <a:spLocks noChangeArrowheads="1"/>
          </p:cNvSpPr>
          <p:nvPr/>
        </p:nvSpPr>
        <p:spPr bwMode="auto">
          <a:xfrm>
            <a:off x="7848600" y="1616075"/>
            <a:ext cx="83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31</a:t>
            </a:r>
          </a:p>
        </p:txBody>
      </p:sp>
      <p:sp>
        <p:nvSpPr>
          <p:cNvPr id="144397" name="Rectangle 13"/>
          <p:cNvSpPr>
            <a:spLocks noChangeArrowheads="1"/>
          </p:cNvSpPr>
          <p:nvPr/>
        </p:nvSpPr>
        <p:spPr bwMode="auto">
          <a:xfrm>
            <a:off x="609600" y="3597275"/>
            <a:ext cx="39624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Identification (16 bits)</a:t>
            </a:r>
          </a:p>
          <a:p>
            <a:r>
              <a:rPr lang="en-US">
                <a:latin typeface="Lucida Sans Unicode" pitchFamily="34" charset="0"/>
              </a:rPr>
              <a:t>Unique value in each original</a:t>
            </a:r>
          </a:p>
          <a:p>
            <a:r>
              <a:rPr lang="en-US">
                <a:latin typeface="Lucida Sans Unicode" pitchFamily="34" charset="0"/>
              </a:rPr>
              <a:t>IP packet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44398" name="Rectangle 14"/>
          <p:cNvSpPr>
            <a:spLocks noChangeArrowheads="1"/>
          </p:cNvSpPr>
          <p:nvPr/>
        </p:nvSpPr>
        <p:spPr bwMode="auto">
          <a:xfrm>
            <a:off x="5562600" y="3597275"/>
            <a:ext cx="29718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Fragment Offset (13 bits)</a:t>
            </a:r>
          </a:p>
          <a:p>
            <a:r>
              <a:rPr lang="en-US">
                <a:latin typeface="Lucida Sans Unicode" pitchFamily="34" charset="0"/>
              </a:rPr>
              <a:t>Octets from start of</a:t>
            </a:r>
          </a:p>
          <a:p>
            <a:r>
              <a:rPr lang="en-US">
                <a:latin typeface="Lucida Sans Unicode" pitchFamily="34" charset="0"/>
              </a:rPr>
              <a:t>original IP fragment’s</a:t>
            </a:r>
          </a:p>
          <a:p>
            <a:r>
              <a:rPr lang="en-US">
                <a:latin typeface="Lucida Sans Unicode" pitchFamily="34" charset="0"/>
              </a:rPr>
              <a:t>data field</a:t>
            </a:r>
          </a:p>
        </p:txBody>
      </p:sp>
      <p:sp>
        <p:nvSpPr>
          <p:cNvPr id="144399" name="Rectangle 15"/>
          <p:cNvSpPr>
            <a:spLocks noChangeArrowheads="1"/>
          </p:cNvSpPr>
          <p:nvPr/>
        </p:nvSpPr>
        <p:spPr bwMode="auto">
          <a:xfrm>
            <a:off x="2590800" y="4892675"/>
            <a:ext cx="1981200" cy="990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Protocol (8 bits)</a:t>
            </a:r>
          </a:p>
          <a:p>
            <a:r>
              <a:rPr lang="en-US">
                <a:latin typeface="Lucida Sans Unicode" pitchFamily="34" charset="0"/>
              </a:rPr>
              <a:t>1=ICMP, 6=TCP,</a:t>
            </a:r>
          </a:p>
          <a:p>
            <a:r>
              <a:rPr lang="en-US">
                <a:latin typeface="Lucida Sans Unicode" pitchFamily="34" charset="0"/>
              </a:rPr>
              <a:t>17=UDP</a:t>
            </a:r>
          </a:p>
        </p:txBody>
      </p:sp>
      <p:sp>
        <p:nvSpPr>
          <p:cNvPr id="44049" name="Rectangle 16"/>
          <p:cNvSpPr>
            <a:spLocks noChangeArrowheads="1"/>
          </p:cNvSpPr>
          <p:nvPr/>
        </p:nvSpPr>
        <p:spPr bwMode="auto">
          <a:xfrm>
            <a:off x="749300" y="1981200"/>
            <a:ext cx="7848600" cy="22701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As we saw in earlier chapters, the Header Checksum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 field is used to find errors in the IP packet header. 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If a packet has an error, the router drops it.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There is no retransmission at the internet layer,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so the internet layer is still unreliable.</a:t>
            </a:r>
          </a:p>
        </p:txBody>
      </p:sp>
      <p:pic>
        <p:nvPicPr>
          <p:cNvPr id="144401" name="Picture 18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2713" y="511175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402" name="Rectangle 19"/>
          <p:cNvSpPr>
            <a:spLocks noChangeArrowheads="1"/>
          </p:cNvSpPr>
          <p:nvPr/>
        </p:nvSpPr>
        <p:spPr bwMode="auto">
          <a:xfrm>
            <a:off x="228600" y="6400800"/>
            <a:ext cx="3859213" cy="26035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/>
              <a:t>© 2013 Pearson Education, Inc. Publishing as Prentice Hall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495800" y="4702175"/>
            <a:ext cx="4114800" cy="1371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E6A92A6-B2B0-4294-9169-5ABA83E56D34}" type="slidenum">
              <a:rPr lang="en-US" sz="2400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sz="2400" smtClean="0">
              <a:latin typeface="Arial" charset="0"/>
              <a:cs typeface="Arial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4638"/>
            <a:ext cx="7620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8.11:  IPv4 Packet</a:t>
            </a: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3265488" y="1431925"/>
            <a:ext cx="2525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IP Version 4 Packet</a:t>
            </a:r>
          </a:p>
        </p:txBody>
      </p:sp>
      <p:sp>
        <p:nvSpPr>
          <p:cNvPr id="146436" name="Rectangle 4"/>
          <p:cNvSpPr>
            <a:spLocks noChangeArrowheads="1"/>
          </p:cNvSpPr>
          <p:nvPr/>
        </p:nvSpPr>
        <p:spPr bwMode="auto">
          <a:xfrm>
            <a:off x="609600" y="1828800"/>
            <a:ext cx="79248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400">
                <a:latin typeface="Lucida Sans Unicode" pitchFamily="34" charset="0"/>
              </a:rPr>
              <a:t>Source IP Address (32 bits)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93713" y="1431925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0</a:t>
            </a: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7848600" y="1447800"/>
            <a:ext cx="83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31</a:t>
            </a:r>
          </a:p>
        </p:txBody>
      </p:sp>
      <p:sp>
        <p:nvSpPr>
          <p:cNvPr id="146439" name="Rectangle 7"/>
          <p:cNvSpPr>
            <a:spLocks noChangeArrowheads="1"/>
          </p:cNvSpPr>
          <p:nvPr/>
        </p:nvSpPr>
        <p:spPr bwMode="auto">
          <a:xfrm>
            <a:off x="609600" y="2438400"/>
            <a:ext cx="79248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400">
                <a:latin typeface="Lucida Sans Unicode" pitchFamily="34" charset="0"/>
              </a:rPr>
              <a:t>Destination IP Address (32 bits)</a:t>
            </a:r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6553200" y="3048000"/>
            <a:ext cx="19812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Padding</a:t>
            </a:r>
          </a:p>
        </p:txBody>
      </p:sp>
      <p:sp>
        <p:nvSpPr>
          <p:cNvPr id="146441" name="Rectangle 9"/>
          <p:cNvSpPr>
            <a:spLocks noChangeArrowheads="1"/>
          </p:cNvSpPr>
          <p:nvPr/>
        </p:nvSpPr>
        <p:spPr bwMode="auto">
          <a:xfrm>
            <a:off x="609600" y="3048000"/>
            <a:ext cx="5943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Options (if any)</a:t>
            </a:r>
          </a:p>
        </p:txBody>
      </p:sp>
      <p:sp>
        <p:nvSpPr>
          <p:cNvPr id="146442" name="Rectangle 10"/>
          <p:cNvSpPr>
            <a:spLocks noChangeArrowheads="1"/>
          </p:cNvSpPr>
          <p:nvPr/>
        </p:nvSpPr>
        <p:spPr bwMode="auto">
          <a:xfrm>
            <a:off x="609600" y="3733800"/>
            <a:ext cx="79248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Data Field</a:t>
            </a:r>
          </a:p>
        </p:txBody>
      </p:sp>
      <p:sp>
        <p:nvSpPr>
          <p:cNvPr id="45068" name="Rectangle 11"/>
          <p:cNvSpPr>
            <a:spLocks noChangeArrowheads="1"/>
          </p:cNvSpPr>
          <p:nvPr/>
        </p:nvSpPr>
        <p:spPr bwMode="auto">
          <a:xfrm>
            <a:off x="1066800" y="3886200"/>
            <a:ext cx="6934200" cy="220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Source and Destination IP Addresses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are 32 bits long, as you would expect.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Options can be added, but these are rare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and may indicate a malicious packet.</a:t>
            </a:r>
          </a:p>
        </p:txBody>
      </p:sp>
      <p:sp>
        <p:nvSpPr>
          <p:cNvPr id="146444" name="Rectangle 13"/>
          <p:cNvSpPr>
            <a:spLocks noChangeArrowheads="1"/>
          </p:cNvSpPr>
          <p:nvPr/>
        </p:nvSpPr>
        <p:spPr bwMode="auto">
          <a:xfrm>
            <a:off x="457200" y="6324600"/>
            <a:ext cx="3859213" cy="26035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/>
              <a:t>© 2013 Pearson Education, Inc. Publishing as Prentice Hall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57200" y="1752600"/>
            <a:ext cx="8382000" cy="1346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1000" y="3098800"/>
            <a:ext cx="6248400" cy="685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IPv4 32-bit addresses allow more than 4 billion addresses.</a:t>
            </a:r>
          </a:p>
          <a:p>
            <a:r>
              <a:rPr lang="en-US" smtClean="0"/>
              <a:t>However, addresses were given out by the Internet Assigned Number Authority (IANA) in chunks.</a:t>
            </a:r>
          </a:p>
          <a:p>
            <a:r>
              <a:rPr lang="en-US" smtClean="0"/>
              <a:t>Today, only 14% of IPv4 addresses are in use, but we have run out of IPv4 addresses to assign to new organizations and ISPs.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Outgrowing IPv4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C0D1F-C20E-4364-8892-31E45634BE1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28600" y="1447800"/>
          <a:ext cx="8610601" cy="4495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8801"/>
                <a:gridCol w="927779"/>
                <a:gridCol w="1135063"/>
                <a:gridCol w="1135063"/>
                <a:gridCol w="99994"/>
                <a:gridCol w="872917"/>
                <a:gridCol w="1463938"/>
                <a:gridCol w="1147046"/>
              </a:tblGrid>
              <a:tr h="754187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5 Application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User Applications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Supervisory Applications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</a:pP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772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HTTP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SMTP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Many Others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DNS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</a:pP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Dynamic Routing Protocols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Many Others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286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4 Transport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TCP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UDP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86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3 Internet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rowSpan="2"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IP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ICMP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ARP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28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86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2 Data Link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None: Use OSI Standards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86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1 Physical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None: Use OSI Standards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1549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2D4C3C-10C9-4969-9E86-680566E0ED6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8.1: </a:t>
            </a:r>
            <a:r>
              <a:rPr lang="en-US" b="0" dirty="0"/>
              <a:t>Major TCP/IP Standards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828800" y="1295400"/>
            <a:ext cx="3581400" cy="2590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0713" y="4267200"/>
            <a:ext cx="7772400" cy="1143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TCP/IP also has many application standards.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IPv6, fortunately, has 128-bit addresses.</a:t>
            </a:r>
          </a:p>
          <a:p>
            <a:r>
              <a:rPr lang="en-US" smtClean="0"/>
              <a:t>This is an enormous address space.</a:t>
            </a:r>
          </a:p>
          <a:p>
            <a:r>
              <a:rPr lang="en-US" smtClean="0"/>
              <a:t>IPv6 traffic is still very small.</a:t>
            </a:r>
          </a:p>
          <a:p>
            <a:r>
              <a:rPr lang="en-US" smtClean="0"/>
              <a:t>However, firms must plan to support IPv6 now.</a:t>
            </a:r>
          </a:p>
          <a:p>
            <a:r>
              <a:rPr lang="en-US" smtClean="0"/>
              <a:t>Graduates need a solid understanding of IPv6.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Outgrowing IPv4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FBE36E-2077-44EC-9519-9533CA4F1891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IPv4 addresses are written in dotted decimal notation.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Divide the 32-bit address into four 8-bit segments.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Convert each segment to a decimal number.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Place dots between the segments.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Writing IPv6 Addresses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E56B42-F3C2-4A7D-BD43-5DCEF8FEB8BE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3014662"/>
          </a:xfrm>
        </p:spPr>
        <p:txBody>
          <a:bodyPr/>
          <a:lstStyle/>
          <a:p>
            <a:r>
              <a:rPr lang="en-US" smtClean="0"/>
              <a:t>IPv6 addresses are written in hexadecimal</a:t>
            </a:r>
          </a:p>
          <a:p>
            <a:pPr lvl="1"/>
            <a:r>
              <a:rPr lang="en-US" smtClean="0"/>
              <a:t>Divide the 128-bit address into eight 16-bit segments.</a:t>
            </a:r>
          </a:p>
          <a:p>
            <a:pPr lvl="1"/>
            <a:r>
              <a:rPr lang="en-US" smtClean="0"/>
              <a:t>Convert each nibble (group of four bits) in each segment to </a:t>
            </a:r>
            <a:r>
              <a:rPr lang="en-US" i="1" smtClean="0"/>
              <a:t>hex in lower case</a:t>
            </a:r>
            <a:r>
              <a:rPr lang="en-US" smtClean="0"/>
              <a:t>.</a:t>
            </a:r>
            <a:endParaRPr lang="en-US" i="1" smtClean="0"/>
          </a:p>
          <a:p>
            <a:pPr lvl="1"/>
            <a:r>
              <a:rPr lang="en-US" smtClean="0"/>
              <a:t>Separate segments by colons.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971" y="3048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Writing IPv6 Addresses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F5D16E-CBDC-4198-AC2C-D9B1EFD5F4E4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7200" y="4724400"/>
            <a:ext cx="80772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2001:0027:fe56:0000:0000:0000:cd3f:0fca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1795462"/>
          </a:xfrm>
        </p:spPr>
        <p:txBody>
          <a:bodyPr/>
          <a:lstStyle/>
          <a:p>
            <a:r>
              <a:rPr lang="en-US" smtClean="0"/>
              <a:t>There are rules to shorten this notation.</a:t>
            </a:r>
          </a:p>
          <a:p>
            <a:pPr lvl="1"/>
            <a:r>
              <a:rPr lang="en-US" smtClean="0"/>
              <a:t>Leading zeroes in each segment can be dropped.</a:t>
            </a:r>
          </a:p>
          <a:p>
            <a:pPr lvl="1"/>
            <a:r>
              <a:rPr lang="en-US" smtClean="0"/>
              <a:t>A segment with 4 zeroes had 4 leading zeroes.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971" y="3048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Writing IPv6 Addresses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4B0598-4053-454E-AA9D-17384381A864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7200" y="3505200"/>
            <a:ext cx="80772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2001:</a:t>
            </a:r>
            <a:r>
              <a:rPr lang="en-US" sz="2800" b="1" u="sng" dirty="0">
                <a:solidFill>
                  <a:srgbClr val="FFFF00"/>
                </a:solidFill>
              </a:rPr>
              <a:t>00</a:t>
            </a:r>
            <a:r>
              <a:rPr lang="en-US" sz="2800" dirty="0"/>
              <a:t>27:fe56: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:cd3f:</a:t>
            </a:r>
            <a:r>
              <a:rPr lang="en-US" sz="2800" b="1" u="sng" dirty="0">
                <a:solidFill>
                  <a:srgbClr val="FFFF00"/>
                </a:solidFill>
              </a:rPr>
              <a:t>0</a:t>
            </a:r>
            <a:r>
              <a:rPr lang="en-US" sz="2800" dirty="0"/>
              <a:t>fca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4953000"/>
            <a:ext cx="80772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2001:27:fe56::::cd3f:fca</a:t>
            </a:r>
          </a:p>
        </p:txBody>
      </p:sp>
      <p:sp>
        <p:nvSpPr>
          <p:cNvPr id="6" name="Down Arrow 5"/>
          <p:cNvSpPr/>
          <p:nvPr/>
        </p:nvSpPr>
        <p:spPr>
          <a:xfrm>
            <a:off x="1709738" y="3352800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7467600" y="3309938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76800" y="3352800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3276600" y="4800600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800600" y="4800600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943600" y="4800600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1795462"/>
          </a:xfrm>
        </p:spPr>
        <p:txBody>
          <a:bodyPr/>
          <a:lstStyle/>
          <a:p>
            <a:r>
              <a:rPr lang="en-US" smtClean="0"/>
              <a:t>If there is a single set of consecutive segments that are all zeroes, only the outer colons are kept.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971" y="3048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Writing IPv6 Addresses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A3EBAD-ACCD-44DD-9FC9-112F390ABDFC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78971" y="3162300"/>
            <a:ext cx="80772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2001:27:fe56</a:t>
            </a:r>
            <a:r>
              <a:rPr lang="en-US" sz="2800" b="1" u="sng" dirty="0">
                <a:solidFill>
                  <a:srgbClr val="FFFF00"/>
                </a:solidFill>
              </a:rPr>
              <a:t>::::</a:t>
            </a:r>
            <a:r>
              <a:rPr lang="en-US" sz="2800" dirty="0"/>
              <a:t>cd3f:fca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800600" y="2971800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4495800"/>
            <a:ext cx="80772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2001:27:fe56</a:t>
            </a:r>
            <a:r>
              <a:rPr lang="en-US" sz="2800" b="1" u="sng" dirty="0">
                <a:solidFill>
                  <a:srgbClr val="FFFF00"/>
                </a:solidFill>
              </a:rPr>
              <a:t>::</a:t>
            </a:r>
            <a:r>
              <a:rPr lang="en-US" sz="2800" dirty="0"/>
              <a:t>cd3f:fca</a:t>
            </a:r>
          </a:p>
        </p:txBody>
      </p:sp>
      <p:sp>
        <p:nvSpPr>
          <p:cNvPr id="9" name="Down Arrow 8"/>
          <p:cNvSpPr/>
          <p:nvPr/>
        </p:nvSpPr>
        <p:spPr>
          <a:xfrm>
            <a:off x="4775200" y="4343400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2176462"/>
          </a:xfrm>
        </p:spPr>
        <p:txBody>
          <a:bodyPr/>
          <a:lstStyle/>
          <a:p>
            <a:r>
              <a:rPr lang="en-US" smtClean="0"/>
              <a:t>What if there is more than one consecutive group of segments that is all zeroes?</a:t>
            </a:r>
          </a:p>
          <a:p>
            <a:pPr lvl="1"/>
            <a:r>
              <a:rPr lang="en-US" smtClean="0"/>
              <a:t>Remove inner colons in the longest one.</a:t>
            </a:r>
          </a:p>
          <a:p>
            <a:pPr lvl="1"/>
            <a:r>
              <a:rPr lang="en-US" smtClean="0"/>
              <a:t>Do not remove any other inner colons.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971" y="3048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Writing IPv6 Addresses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0CEA21-EB7E-452A-A818-310D01D06698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8600" y="3886200"/>
            <a:ext cx="85344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2001: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:dfca: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:cd3f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5562600" y="3695700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28600" y="5072743"/>
            <a:ext cx="85344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2001:::</a:t>
            </a:r>
            <a:r>
              <a:rPr lang="en-US" sz="2800" dirty="0" err="1"/>
              <a:t>dfca</a:t>
            </a:r>
            <a:r>
              <a:rPr lang="en-US" sz="2800" dirty="0"/>
              <a:t>::cd3f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876800" y="5029200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2176462"/>
          </a:xfrm>
        </p:spPr>
        <p:txBody>
          <a:bodyPr/>
          <a:lstStyle/>
          <a:p>
            <a:r>
              <a:rPr lang="en-US" smtClean="0"/>
              <a:t>What if there is a tie for the longest group of all-zero segments?</a:t>
            </a:r>
          </a:p>
          <a:p>
            <a:pPr lvl="1"/>
            <a:r>
              <a:rPr lang="en-US" smtClean="0"/>
              <a:t>Remove the inner colons from the first one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971" y="3048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Writing IPv6 Addresses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121E11-332F-461B-8E7A-62B6DEB8C1CF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28600" y="3162300"/>
            <a:ext cx="85344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2001: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:dfca: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</a:t>
            </a:r>
            <a:r>
              <a:rPr lang="en-US" sz="2800" b="1" u="sng" dirty="0">
                <a:solidFill>
                  <a:srgbClr val="FFFF00"/>
                </a:solidFill>
              </a:rPr>
              <a:t>0000</a:t>
            </a:r>
            <a:r>
              <a:rPr lang="en-US" sz="2800" dirty="0"/>
              <a:t>:abcd:cd3f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2514600" y="2971800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28600" y="4348843"/>
            <a:ext cx="8534400" cy="990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2001</a:t>
            </a:r>
            <a:r>
              <a:rPr lang="en-US" sz="2800" b="1" u="sng" dirty="0">
                <a:solidFill>
                  <a:srgbClr val="FFFF00"/>
                </a:solidFill>
              </a:rPr>
              <a:t>::</a:t>
            </a:r>
            <a:r>
              <a:rPr lang="en-US" sz="2800" dirty="0" err="1"/>
              <a:t>dfca</a:t>
            </a:r>
            <a:r>
              <a:rPr lang="en-US" sz="2800" dirty="0"/>
              <a:t>:::abcd:cd3f</a:t>
            </a:r>
          </a:p>
        </p:txBody>
      </p:sp>
      <p:sp>
        <p:nvSpPr>
          <p:cNvPr id="10" name="Down Arrow 9"/>
          <p:cNvSpPr/>
          <p:nvPr/>
        </p:nvSpPr>
        <p:spPr>
          <a:xfrm>
            <a:off x="3314700" y="4267200"/>
            <a:ext cx="457200" cy="381000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Content Placeholder 1"/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4767263"/>
          </a:xfrm>
        </p:spPr>
        <p:txBody>
          <a:bodyPr/>
          <a:lstStyle/>
          <a:p>
            <a:r>
              <a:rPr lang="en-US" smtClean="0"/>
              <a:t>Group the bits into segments of 16 bits.</a:t>
            </a:r>
          </a:p>
          <a:p>
            <a:pPr>
              <a:spcBef>
                <a:spcPts val="1200"/>
              </a:spcBef>
            </a:pPr>
            <a:r>
              <a:rPr lang="en-US" smtClean="0"/>
              <a:t>Convert each pair to a hex symbol.</a:t>
            </a:r>
          </a:p>
          <a:p>
            <a:pPr lvl="1"/>
            <a:r>
              <a:rPr lang="en-US" smtClean="0"/>
              <a:t>Write letter symbols in lower case.</a:t>
            </a:r>
          </a:p>
          <a:p>
            <a:r>
              <a:rPr lang="en-US" smtClean="0"/>
              <a:t>Place colons between each pair of segments.</a:t>
            </a:r>
          </a:p>
          <a:p>
            <a:pPr>
              <a:spcBef>
                <a:spcPts val="1200"/>
              </a:spcBef>
            </a:pPr>
            <a:r>
              <a:rPr lang="en-US" smtClean="0"/>
              <a:t>Remove initial zeroes in each segment.</a:t>
            </a:r>
          </a:p>
          <a:p>
            <a:pPr lvl="1"/>
            <a:r>
              <a:rPr lang="en-US" smtClean="0"/>
              <a:t>If there are is a group of segments with all zeroes, remove the inner colons.</a:t>
            </a:r>
          </a:p>
          <a:p>
            <a:pPr lvl="1"/>
            <a:r>
              <a:rPr lang="en-US" smtClean="0"/>
              <a:t>Only do this to one segment—the longest one (or the first if there is a tie for longest).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Writing IPv6 Addresses (Recap)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F703E3-7E0A-4D3F-A02B-CF92A6D8243E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A2DD00B-2AE6-4158-9D5B-C111A646CA2D}" type="slidenum">
              <a:rPr lang="en-US" sz="2400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 sz="2400" smtClean="0">
              <a:latin typeface="Arial" charset="0"/>
              <a:cs typeface="Arial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04800"/>
            <a:ext cx="8229600" cy="8382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8.12: IPv6 Packet Header</a:t>
            </a:r>
          </a:p>
        </p:txBody>
      </p:sp>
      <p:sp>
        <p:nvSpPr>
          <p:cNvPr id="167939" name="Text Box 3"/>
          <p:cNvSpPr txBox="1">
            <a:spLocks noChangeArrowheads="1"/>
          </p:cNvSpPr>
          <p:nvPr/>
        </p:nvSpPr>
        <p:spPr bwMode="auto">
          <a:xfrm>
            <a:off x="3265488" y="1431925"/>
            <a:ext cx="2525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IP Version 6 Packet</a:t>
            </a:r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609600" y="4419600"/>
            <a:ext cx="7924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400">
                <a:latin typeface="Lucida Sans Unicode" pitchFamily="34" charset="0"/>
              </a:rPr>
              <a:t>Source IP Address (128 bits)</a:t>
            </a:r>
          </a:p>
        </p:txBody>
      </p:sp>
      <p:sp>
        <p:nvSpPr>
          <p:cNvPr id="167941" name="Text Box 5"/>
          <p:cNvSpPr txBox="1">
            <a:spLocks noChangeArrowheads="1"/>
          </p:cNvSpPr>
          <p:nvPr/>
        </p:nvSpPr>
        <p:spPr bwMode="auto">
          <a:xfrm>
            <a:off x="493713" y="1431925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0</a:t>
            </a:r>
          </a:p>
        </p:txBody>
      </p:sp>
      <p:sp>
        <p:nvSpPr>
          <p:cNvPr id="167942" name="Text Box 6"/>
          <p:cNvSpPr txBox="1">
            <a:spLocks noChangeArrowheads="1"/>
          </p:cNvSpPr>
          <p:nvPr/>
        </p:nvSpPr>
        <p:spPr bwMode="auto">
          <a:xfrm>
            <a:off x="7848600" y="1447800"/>
            <a:ext cx="83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31</a:t>
            </a:r>
          </a:p>
        </p:txBody>
      </p:sp>
      <p:sp>
        <p:nvSpPr>
          <p:cNvPr id="167943" name="Rectangle 7"/>
          <p:cNvSpPr>
            <a:spLocks noChangeArrowheads="1"/>
          </p:cNvSpPr>
          <p:nvPr/>
        </p:nvSpPr>
        <p:spPr bwMode="auto">
          <a:xfrm>
            <a:off x="6553200" y="3429000"/>
            <a:ext cx="19812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Hop Limit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67944" name="Rectangle 8"/>
          <p:cNvSpPr>
            <a:spLocks noChangeArrowheads="1"/>
          </p:cNvSpPr>
          <p:nvPr/>
        </p:nvSpPr>
        <p:spPr bwMode="auto">
          <a:xfrm>
            <a:off x="4572000" y="3429000"/>
            <a:ext cx="19812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Next Header</a:t>
            </a:r>
          </a:p>
          <a:p>
            <a:r>
              <a:rPr lang="en-US">
                <a:latin typeface="Lucida Sans Unicode" pitchFamily="34" charset="0"/>
              </a:rPr>
              <a:t>(8 bits) Name</a:t>
            </a:r>
          </a:p>
          <a:p>
            <a:r>
              <a:rPr lang="en-US">
                <a:latin typeface="Lucida Sans Unicode" pitchFamily="34" charset="0"/>
              </a:rPr>
              <a:t>of next header</a:t>
            </a:r>
          </a:p>
        </p:txBody>
      </p:sp>
      <p:sp>
        <p:nvSpPr>
          <p:cNvPr id="167945" name="Rectangle 9"/>
          <p:cNvSpPr>
            <a:spLocks noChangeArrowheads="1"/>
          </p:cNvSpPr>
          <p:nvPr/>
        </p:nvSpPr>
        <p:spPr bwMode="auto">
          <a:xfrm>
            <a:off x="609600" y="3429000"/>
            <a:ext cx="3962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Payload Length</a:t>
            </a:r>
          </a:p>
          <a:p>
            <a:r>
              <a:rPr lang="en-US">
                <a:latin typeface="Lucida Sans Unicode" pitchFamily="34" charset="0"/>
              </a:rPr>
              <a:t>(16 bits)</a:t>
            </a: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67946" name="Rectangle 10"/>
          <p:cNvSpPr>
            <a:spLocks noChangeArrowheads="1"/>
          </p:cNvSpPr>
          <p:nvPr/>
        </p:nvSpPr>
        <p:spPr bwMode="auto">
          <a:xfrm>
            <a:off x="609600" y="1828800"/>
            <a:ext cx="990600" cy="1600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Version</a:t>
            </a:r>
          </a:p>
          <a:p>
            <a:r>
              <a:rPr lang="en-US">
                <a:latin typeface="Lucida Sans Unicode" pitchFamily="34" charset="0"/>
              </a:rPr>
              <a:t>(4 bits)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Value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is 6</a:t>
            </a:r>
          </a:p>
          <a:p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(0110)</a:t>
            </a:r>
          </a:p>
        </p:txBody>
      </p:sp>
      <p:sp>
        <p:nvSpPr>
          <p:cNvPr id="167947" name="Rectangle 11"/>
          <p:cNvSpPr>
            <a:spLocks noChangeArrowheads="1"/>
          </p:cNvSpPr>
          <p:nvPr/>
        </p:nvSpPr>
        <p:spPr bwMode="auto">
          <a:xfrm>
            <a:off x="1600200" y="1828800"/>
            <a:ext cx="19812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Diff-Serv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67948" name="Rectangle 12"/>
          <p:cNvSpPr>
            <a:spLocks noChangeArrowheads="1"/>
          </p:cNvSpPr>
          <p:nvPr/>
        </p:nvSpPr>
        <p:spPr bwMode="auto">
          <a:xfrm>
            <a:off x="3581400" y="1828800"/>
            <a:ext cx="49530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Flow Label (20 bits)</a:t>
            </a:r>
          </a:p>
          <a:p>
            <a:r>
              <a:rPr lang="en-US">
                <a:latin typeface="Lucida Sans Unicode" pitchFamily="34" charset="0"/>
              </a:rPr>
              <a:t>Marks a packet as part of a specific flow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67949" name="Rectangle 13"/>
          <p:cNvSpPr>
            <a:spLocks noChangeArrowheads="1"/>
          </p:cNvSpPr>
          <p:nvPr/>
        </p:nvSpPr>
        <p:spPr bwMode="auto">
          <a:xfrm>
            <a:off x="609600" y="4876800"/>
            <a:ext cx="792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400">
                <a:latin typeface="Lucida Sans Unicode" pitchFamily="34" charset="0"/>
              </a:rPr>
              <a:t>Destination IP Address (128 bits)</a:t>
            </a:r>
          </a:p>
        </p:txBody>
      </p:sp>
      <p:sp>
        <p:nvSpPr>
          <p:cNvPr id="167950" name="Rectangle 14"/>
          <p:cNvSpPr>
            <a:spLocks noChangeArrowheads="1"/>
          </p:cNvSpPr>
          <p:nvPr/>
        </p:nvSpPr>
        <p:spPr bwMode="auto">
          <a:xfrm>
            <a:off x="609600" y="5257800"/>
            <a:ext cx="79248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Next Header or Payload (Data Field)</a:t>
            </a:r>
          </a:p>
        </p:txBody>
      </p:sp>
      <p:sp>
        <p:nvSpPr>
          <p:cNvPr id="46096" name="Rectangle 15"/>
          <p:cNvSpPr>
            <a:spLocks noChangeArrowheads="1"/>
          </p:cNvSpPr>
          <p:nvPr/>
        </p:nvSpPr>
        <p:spPr bwMode="auto">
          <a:xfrm>
            <a:off x="381000" y="2705100"/>
            <a:ext cx="5564188" cy="1219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Source and Destination Addresses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are 128 bits long.</a:t>
            </a:r>
          </a:p>
        </p:txBody>
      </p:sp>
      <p:sp>
        <p:nvSpPr>
          <p:cNvPr id="167952" name="Rectangle 17"/>
          <p:cNvSpPr>
            <a:spLocks noChangeArrowheads="1"/>
          </p:cNvSpPr>
          <p:nvPr/>
        </p:nvSpPr>
        <p:spPr bwMode="auto">
          <a:xfrm>
            <a:off x="381000" y="6477000"/>
            <a:ext cx="3859213" cy="26035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/>
              <a:t>© 2013 Pearson Education, Inc. Publishing as Prentice Hall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1000" y="4191000"/>
            <a:ext cx="8458200" cy="1219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72063"/>
          </a:xfrm>
        </p:spPr>
        <p:txBody>
          <a:bodyPr/>
          <a:lstStyle/>
          <a:p>
            <a:pPr eaLnBrk="1" hangingPunct="1"/>
            <a:r>
              <a:rPr lang="en-US" smtClean="0"/>
              <a:t>IP Version 4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32-bit addresses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2</a:t>
            </a:r>
            <a:r>
              <a:rPr lang="en-US" sz="2800" baseline="30000" smtClean="0"/>
              <a:t>32</a:t>
            </a:r>
            <a:r>
              <a:rPr lang="en-US" smtClean="0"/>
              <a:t> possible addresses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4,294,967,296  (about 4 billion)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Running out of these</a:t>
            </a:r>
          </a:p>
          <a:p>
            <a:pPr eaLnBrk="1" hangingPunct="1"/>
            <a:r>
              <a:rPr lang="en-US" smtClean="0"/>
              <a:t>IP Version 6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128-bit addresses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2</a:t>
            </a:r>
            <a:r>
              <a:rPr lang="en-US" baseline="30000" smtClean="0"/>
              <a:t>128</a:t>
            </a:r>
            <a:r>
              <a:rPr lang="en-US" smtClean="0"/>
              <a:t> possible addresses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smtClean="0"/>
              <a:t>340,282,366,920,938,000,000,000,000,000,000,000,000  addresses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8.12: </a:t>
            </a:r>
            <a:r>
              <a:rPr lang="en-US" dirty="0"/>
              <a:t>IPv6 Packet Header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4038600" cy="228600"/>
          </a:xfrm>
        </p:spPr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CF8705-4DC5-4892-94EE-B81AA67267E2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28600" y="1447800"/>
          <a:ext cx="8610601" cy="44957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8801"/>
                <a:gridCol w="927779"/>
                <a:gridCol w="1135063"/>
                <a:gridCol w="1135063"/>
                <a:gridCol w="99994"/>
                <a:gridCol w="740701"/>
                <a:gridCol w="1596154"/>
                <a:gridCol w="1147046"/>
              </a:tblGrid>
              <a:tr h="754187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5 Application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User Applications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Supervisory Applications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</a:pP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772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HTTP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SMTP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Many Others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DNS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</a:pP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Dynamic Routing Protocols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Many Others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286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4 Transport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TCP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UDP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86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3 Internet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rowSpan="2" gridSpan="4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IP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ICMP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ARP</a:t>
                      </a:r>
                      <a:endParaRPr lang="en-US" sz="24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328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86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2 Data Link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None: Use OSI Standards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86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1 Physical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None: Use OSI Standards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257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82887F-0FC7-4C15-AFA1-EB0759885F0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8.1: </a:t>
            </a:r>
            <a:r>
              <a:rPr lang="en-US" sz="3200" b="0" dirty="0"/>
              <a:t>Major TCP/IP Standards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2" name="Rounded Rectangle 1"/>
          <p:cNvSpPr/>
          <p:nvPr/>
        </p:nvSpPr>
        <p:spPr>
          <a:xfrm>
            <a:off x="5105400" y="1219200"/>
            <a:ext cx="3792538" cy="2590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9600" y="5181600"/>
            <a:ext cx="7772400" cy="1143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TCP/IP also has many supervisory standards at the internet and application layers.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99088" y="4114800"/>
            <a:ext cx="3498850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Where’s all that fragmentation stuff from IPv4?</a:t>
            </a:r>
          </a:p>
          <a:p>
            <a:pPr lvl="1"/>
            <a:r>
              <a:rPr lang="en-US" smtClean="0"/>
              <a:t>Gone, fragmentation is not done in IPv6.</a:t>
            </a:r>
          </a:p>
          <a:p>
            <a:pPr lvl="1"/>
            <a:r>
              <a:rPr lang="en-US" smtClean="0"/>
              <a:t>What if a packet is too big for a network along the way?</a:t>
            </a:r>
          </a:p>
          <a:p>
            <a:pPr lvl="2"/>
            <a:r>
              <a:rPr lang="en-US" smtClean="0"/>
              <a:t>It is discarded.</a:t>
            </a:r>
          </a:p>
          <a:p>
            <a:pPr lvl="1"/>
            <a:r>
              <a:rPr lang="en-US" smtClean="0"/>
              <a:t>So the sending host first determines the MTU (maximum transmission unit)—largest packet size along the route—before transmission.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8.12: </a:t>
            </a:r>
            <a:r>
              <a:rPr lang="en-US" dirty="0"/>
              <a:t>IPv6 Packet Header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806CDA-C0B7-4E01-8F17-24EC796BD055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Hey, where is the Header Checksum?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Gone, let the transport layer worry about errors.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This avoids the work of error checking on each router along the way.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Reduces per-packet routing time.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8.12: </a:t>
            </a:r>
            <a:r>
              <a:rPr lang="en-US" dirty="0"/>
              <a:t>IPv6 Packet Header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C42D91-6C05-4301-BF5F-EDF9AEA6FE6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DF0629F-53DC-4D15-9CBB-69042AA0681B}" type="slidenum">
              <a:rPr lang="en-US" sz="2400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 sz="2400" smtClean="0">
              <a:latin typeface="Arial" charset="0"/>
              <a:cs typeface="Arial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3544" y="228600"/>
            <a:ext cx="8229600" cy="914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8.12: </a:t>
            </a:r>
            <a:r>
              <a:rPr lang="en-US" sz="2800" dirty="0"/>
              <a:t>Next Headers in IPv6 Packet Headers</a:t>
            </a:r>
            <a:endParaRPr lang="en-US" sz="2800" dirty="0" smtClean="0"/>
          </a:p>
        </p:txBody>
      </p:sp>
      <p:sp>
        <p:nvSpPr>
          <p:cNvPr id="174083" name="Text Box 3"/>
          <p:cNvSpPr txBox="1">
            <a:spLocks noChangeArrowheads="1"/>
          </p:cNvSpPr>
          <p:nvPr/>
        </p:nvSpPr>
        <p:spPr bwMode="auto">
          <a:xfrm>
            <a:off x="3265488" y="1431925"/>
            <a:ext cx="2525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IP Version 6 Packet</a:t>
            </a:r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609600" y="4419600"/>
            <a:ext cx="7924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Source IP Address (128 bits)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493713" y="1431925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0</a:t>
            </a:r>
          </a:p>
        </p:txBody>
      </p:sp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7848600" y="1447800"/>
            <a:ext cx="83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Bit 31</a:t>
            </a:r>
          </a:p>
        </p:txBody>
      </p:sp>
      <p:sp>
        <p:nvSpPr>
          <p:cNvPr id="174087" name="Rectangle 7"/>
          <p:cNvSpPr>
            <a:spLocks noChangeArrowheads="1"/>
          </p:cNvSpPr>
          <p:nvPr/>
        </p:nvSpPr>
        <p:spPr bwMode="auto">
          <a:xfrm>
            <a:off x="6553200" y="3429000"/>
            <a:ext cx="19812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Hop Limit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</p:txBody>
      </p:sp>
      <p:sp>
        <p:nvSpPr>
          <p:cNvPr id="174088" name="Rectangle 8"/>
          <p:cNvSpPr>
            <a:spLocks noChangeArrowheads="1"/>
          </p:cNvSpPr>
          <p:nvPr/>
        </p:nvSpPr>
        <p:spPr bwMode="auto">
          <a:xfrm>
            <a:off x="4572000" y="3429000"/>
            <a:ext cx="19812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Next Header</a:t>
            </a:r>
          </a:p>
          <a:p>
            <a:r>
              <a:rPr lang="en-US" sz="2000">
                <a:latin typeface="Lucida Sans Unicode" pitchFamily="34" charset="0"/>
              </a:rPr>
              <a:t>(8 bits) Name</a:t>
            </a:r>
          </a:p>
          <a:p>
            <a:r>
              <a:rPr lang="en-US" sz="2000">
                <a:latin typeface="Lucida Sans Unicode" pitchFamily="34" charset="0"/>
              </a:rPr>
              <a:t>of next header</a:t>
            </a:r>
          </a:p>
        </p:txBody>
      </p:sp>
      <p:sp>
        <p:nvSpPr>
          <p:cNvPr id="174089" name="Rectangle 9"/>
          <p:cNvSpPr>
            <a:spLocks noChangeArrowheads="1"/>
          </p:cNvSpPr>
          <p:nvPr/>
        </p:nvSpPr>
        <p:spPr bwMode="auto">
          <a:xfrm>
            <a:off x="609600" y="3429000"/>
            <a:ext cx="3962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lang="en-US" sz="2000">
                <a:latin typeface="Lucida Sans Unicode" pitchFamily="34" charset="0"/>
              </a:rPr>
              <a:t>Payload Length</a:t>
            </a:r>
          </a:p>
          <a:p>
            <a:r>
              <a:rPr lang="en-US" sz="2000">
                <a:latin typeface="Lucida Sans Unicode" pitchFamily="34" charset="0"/>
              </a:rPr>
              <a:t>(16 bits)</a:t>
            </a:r>
          </a:p>
        </p:txBody>
      </p:sp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609600" y="1828800"/>
            <a:ext cx="990600" cy="1600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000">
                <a:latin typeface="Lucida Sans Unicode" pitchFamily="34" charset="0"/>
              </a:rPr>
              <a:t>Version</a:t>
            </a:r>
          </a:p>
          <a:p>
            <a:r>
              <a:rPr lang="en-US" sz="2000">
                <a:latin typeface="Lucida Sans Unicode" pitchFamily="34" charset="0"/>
              </a:rPr>
              <a:t>(4 bits)</a:t>
            </a:r>
          </a:p>
          <a:p>
            <a:r>
              <a:rPr lang="en-US" sz="2000">
                <a:solidFill>
                  <a:srgbClr val="0000FF"/>
                </a:solidFill>
                <a:latin typeface="Lucida Sans Unicode" pitchFamily="34" charset="0"/>
              </a:rPr>
              <a:t>Value</a:t>
            </a:r>
          </a:p>
          <a:p>
            <a:r>
              <a:rPr lang="en-US" sz="2000">
                <a:solidFill>
                  <a:srgbClr val="0000FF"/>
                </a:solidFill>
                <a:latin typeface="Lucida Sans Unicode" pitchFamily="34" charset="0"/>
              </a:rPr>
              <a:t>is 6</a:t>
            </a:r>
          </a:p>
          <a:p>
            <a:r>
              <a:rPr lang="en-US" sz="2000">
                <a:solidFill>
                  <a:srgbClr val="0000FF"/>
                </a:solidFill>
                <a:latin typeface="Lucida Sans Unicode" pitchFamily="34" charset="0"/>
              </a:rPr>
              <a:t>(0110</a:t>
            </a:r>
            <a:r>
              <a:rPr lang="en-US">
                <a:solidFill>
                  <a:srgbClr val="0000FF"/>
                </a:solidFill>
                <a:latin typeface="Lucida Sans Unicode" pitchFamily="34" charset="0"/>
              </a:rPr>
              <a:t>)</a:t>
            </a:r>
          </a:p>
        </p:txBody>
      </p:sp>
      <p:sp>
        <p:nvSpPr>
          <p:cNvPr id="174091" name="Rectangle 11"/>
          <p:cNvSpPr>
            <a:spLocks noChangeArrowheads="1"/>
          </p:cNvSpPr>
          <p:nvPr/>
        </p:nvSpPr>
        <p:spPr bwMode="auto">
          <a:xfrm>
            <a:off x="1600200" y="1828800"/>
            <a:ext cx="19812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Diff-Serv</a:t>
            </a:r>
          </a:p>
          <a:p>
            <a:r>
              <a:rPr lang="en-US">
                <a:latin typeface="Lucida Sans Unicode" pitchFamily="34" charset="0"/>
              </a:rPr>
              <a:t>(8 bits)</a:t>
            </a: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  <a:p>
            <a:endParaRPr lang="en-US">
              <a:latin typeface="Lucida Sans Unicode" pitchFamily="34" charset="0"/>
            </a:endParaRPr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3581400" y="1828800"/>
            <a:ext cx="49530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r>
              <a:rPr lang="en-US">
                <a:latin typeface="Lucida Sans Unicode" pitchFamily="34" charset="0"/>
              </a:rPr>
              <a:t>Flow Label (20 bits)</a:t>
            </a:r>
          </a:p>
          <a:p>
            <a:r>
              <a:rPr lang="en-US">
                <a:latin typeface="Lucida Sans Unicode" pitchFamily="34" charset="0"/>
              </a:rPr>
              <a:t>Marks a packet as part of a </a:t>
            </a:r>
            <a:br>
              <a:rPr lang="en-US">
                <a:latin typeface="Lucida Sans Unicode" pitchFamily="34" charset="0"/>
              </a:rPr>
            </a:br>
            <a:r>
              <a:rPr lang="en-US">
                <a:latin typeface="Lucida Sans Unicode" pitchFamily="34" charset="0"/>
              </a:rPr>
              <a:t>specific flow of packets</a:t>
            </a:r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609600" y="4876800"/>
            <a:ext cx="792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Destination IP Address (128 bits)</a:t>
            </a: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609600" y="5257800"/>
            <a:ext cx="79248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>
                <a:latin typeface="Lucida Sans Unicode" pitchFamily="34" charset="0"/>
              </a:rPr>
              <a:t>Next Header or Payload (Data Field)</a:t>
            </a:r>
          </a:p>
        </p:txBody>
      </p:sp>
      <p:sp>
        <p:nvSpPr>
          <p:cNvPr id="46096" name="Rectangle 15"/>
          <p:cNvSpPr>
            <a:spLocks noChangeArrowheads="1"/>
          </p:cNvSpPr>
          <p:nvPr/>
        </p:nvSpPr>
        <p:spPr bwMode="auto">
          <a:xfrm>
            <a:off x="1935163" y="4583113"/>
            <a:ext cx="4610100" cy="13493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IPv6 has many subheaders,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each is linked to the next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via the Next Header field</a:t>
            </a:r>
          </a:p>
        </p:txBody>
      </p:sp>
      <p:sp>
        <p:nvSpPr>
          <p:cNvPr id="174096" name="Rectangle 17"/>
          <p:cNvSpPr>
            <a:spLocks noChangeArrowheads="1"/>
          </p:cNvSpPr>
          <p:nvPr/>
        </p:nvSpPr>
        <p:spPr bwMode="auto">
          <a:xfrm>
            <a:off x="381000" y="6477000"/>
            <a:ext cx="3859213" cy="26035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/>
              <a:t>© 2013 Pearson Education, Inc. Publishing as Prentice Hall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419600" y="3352800"/>
            <a:ext cx="2133600" cy="1143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8.13: Next Headers in IPv6 Packet Headers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D7205C-12FF-454F-B9EB-6A73EE90D984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1676400"/>
            <a:ext cx="7620000" cy="1295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</a:rPr>
              <a:t>Main Header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2971800"/>
            <a:ext cx="7620000" cy="1295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</a:rPr>
              <a:t>Hop-by-Hop Options Header (0)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4267200"/>
            <a:ext cx="7620000" cy="12954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</a:rPr>
              <a:t>TCP Segment (6)</a:t>
            </a:r>
          </a:p>
        </p:txBody>
      </p:sp>
      <p:sp>
        <p:nvSpPr>
          <p:cNvPr id="9" name="Rectangle 8"/>
          <p:cNvSpPr/>
          <p:nvPr/>
        </p:nvSpPr>
        <p:spPr>
          <a:xfrm>
            <a:off x="5943600" y="2133600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43600" y="3505200"/>
            <a:ext cx="457200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6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828800" y="2362200"/>
            <a:ext cx="40386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828800" y="3771900"/>
            <a:ext cx="403860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6139" name="TextBox 13"/>
          <p:cNvSpPr txBox="1">
            <a:spLocks noChangeArrowheads="1"/>
          </p:cNvSpPr>
          <p:nvPr/>
        </p:nvSpPr>
        <p:spPr bwMode="auto">
          <a:xfrm>
            <a:off x="6477000" y="2133600"/>
            <a:ext cx="16240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Next Header</a:t>
            </a:r>
          </a:p>
        </p:txBody>
      </p:sp>
      <p:sp>
        <p:nvSpPr>
          <p:cNvPr id="176140" name="TextBox 14"/>
          <p:cNvSpPr txBox="1">
            <a:spLocks noChangeArrowheads="1"/>
          </p:cNvSpPr>
          <p:nvPr/>
        </p:nvSpPr>
        <p:spPr bwMode="auto">
          <a:xfrm>
            <a:off x="6477000" y="3505200"/>
            <a:ext cx="16240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Next Header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600"/>
                <a:gridCol w="1143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Header Type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Value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Extension Header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 smtClean="0"/>
                        <a:t>Hop-by-Hop Options Header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 smtClean="0"/>
                        <a:t>Routing Header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43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 smtClean="0"/>
                        <a:t>Fragmentation Header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44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 smtClean="0"/>
                        <a:t>Authentication Header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51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 smtClean="0"/>
                        <a:t>Encapsulating Security Protocol Header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50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 smtClean="0"/>
                        <a:t>Destination Options Header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60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 smtClean="0"/>
                        <a:t>Mobility Header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135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 smtClean="0"/>
                        <a:t>No Next</a:t>
                      </a:r>
                      <a:r>
                        <a:rPr lang="en-US" sz="2400" baseline="0" dirty="0" smtClean="0"/>
                        <a:t> Header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59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 smtClean="0"/>
              <a:t>8.14: IPv6 Next Header Values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F8C321-BF42-4046-9F59-49EF1ECB54EE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600"/>
                <a:gridCol w="1143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Header Type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Value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Upper Layer messages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 smtClean="0"/>
                        <a:t>TCP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 smtClean="0"/>
                        <a:t>UDP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17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 smtClean="0"/>
                        <a:t>ICMPv6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58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8.14: IPv6 Next Header Values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7AB45F-C868-473B-AF78-411B13E0A4A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ECA7F8-EE87-496C-90B1-306B4E5F679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TCP Process</a:t>
            </a:r>
          </a:p>
          <a:p>
            <a:pPr lvl="1">
              <a:spcBef>
                <a:spcPts val="2400"/>
              </a:spcBef>
            </a:pPr>
            <a:r>
              <a:rPr lang="en-US" smtClean="0"/>
              <a:t>Receives an application message from the application layer process</a:t>
            </a:r>
          </a:p>
          <a:p>
            <a:pPr lvl="1">
              <a:spcBef>
                <a:spcPts val="2400"/>
              </a:spcBef>
            </a:pPr>
            <a:r>
              <a:rPr lang="en-US" smtClean="0"/>
              <a:t>Fragments the application message into segments</a:t>
            </a:r>
          </a:p>
          <a:p>
            <a:pPr lvl="1">
              <a:spcBef>
                <a:spcPts val="2400"/>
              </a:spcBef>
            </a:pPr>
            <a:r>
              <a:rPr lang="en-US" smtClean="0"/>
              <a:t>Sends each segment in a separate IP packet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86836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8.15: TCP and UDP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94F3D8-0204-43E3-AFAA-9FB330AC5594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TCP Process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Places a sequence number in each segment.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Receiver uses these sequence numbers to defragment the application message.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When receiver receives a TCP segment correctly, it sends back an acknowledgement segment.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This acknowledgement segment has an acknowledgement number that indicates which segment is being acknowledged.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8.15: TCP and UDP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9D86A-FBFF-4D7E-88F4-C34313D74DA0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UDP Process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Does not do fragmentation.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Does not need sequence numbers, acknowledgement numbers, or acknowledgements.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This simplifies UDP.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However, the entire application message must fit in a single UDP datagram field—a maximum size of 65,536 octets.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8.15: TCP and UDP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 Education, Inc. Publishing as Prentice Hall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A4C7F9-6C18-4E89-8115-F00CCDB221D6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6" name="5-Point Star 5"/>
          <p:cNvSpPr/>
          <p:nvPr/>
        </p:nvSpPr>
        <p:spPr>
          <a:xfrm>
            <a:off x="5257800" y="2057400"/>
            <a:ext cx="381000" cy="381000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81000" y="1524000"/>
          <a:ext cx="8610599" cy="3886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09007"/>
                <a:gridCol w="1883422"/>
                <a:gridCol w="2117771"/>
                <a:gridCol w="1467983"/>
                <a:gridCol w="1732416"/>
              </a:tblGrid>
              <a:tr h="1665514"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Protocol</a:t>
                      </a:r>
                      <a:endParaRPr lang="en-US" sz="2000" b="1" dirty="0">
                        <a:solidFill>
                          <a:srgbClr val="0000FF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Layer</a:t>
                      </a:r>
                      <a:endParaRPr lang="en-US" sz="2000" b="1">
                        <a:solidFill>
                          <a:srgbClr val="0000FF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Connection-Oriented/ Connectionless</a:t>
                      </a:r>
                      <a:endParaRPr lang="en-US" sz="2000" b="1">
                        <a:solidFill>
                          <a:srgbClr val="0000FF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Reliable/ Unreliable</a:t>
                      </a:r>
                      <a:endParaRPr lang="en-US" sz="2000" b="1">
                        <a:solidFill>
                          <a:srgbClr val="0000FF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hangingPunct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Lightweight/ Heavyweight</a:t>
                      </a:r>
                      <a:endParaRPr lang="en-US" sz="2000" b="1">
                        <a:solidFill>
                          <a:srgbClr val="0000FF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110342"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effectLst/>
                        </a:rPr>
                        <a:t>TCP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effectLst/>
                        </a:rPr>
                        <a:t>4 (Transport)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effectLst/>
                        </a:rPr>
                        <a:t>Connection-oriented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effectLst/>
                        </a:rPr>
                        <a:t>Reliable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effectLst/>
                        </a:rPr>
                        <a:t>Heavyweight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55172"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effectLst/>
                        </a:rPr>
                        <a:t>UDP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effectLst/>
                        </a:rPr>
                        <a:t>4 (Transport)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effectLst/>
                        </a:rPr>
                        <a:t>Connectionless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effectLst/>
                        </a:rPr>
                        <a:t>Unreliable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effectLst/>
                        </a:rPr>
                        <a:t>Lightweight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</a:tr>
              <a:tr h="555172"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effectLst/>
                        </a:rPr>
                        <a:t>IP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effectLst/>
                        </a:rPr>
                        <a:t>3 (Internet)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effectLst/>
                        </a:rPr>
                        <a:t>Connectionless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>
                          <a:effectLst/>
                        </a:rPr>
                        <a:t>Unreliable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2000" dirty="0">
                          <a:effectLst/>
                        </a:rPr>
                        <a:t>Lightweight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2358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19E34C-8032-4588-99D8-3EA1B354598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8.2: </a:t>
            </a:r>
            <a:r>
              <a:rPr lang="en-US" sz="2800" b="0" dirty="0"/>
              <a:t>IP, TCP, and UDP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1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752600"/>
            <a:ext cx="7764463" cy="17526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A391D6-2FE1-4EFD-92B1-A6BE30C4677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8.16: </a:t>
            </a:r>
            <a:r>
              <a:rPr lang="en-US" sz="2800" b="0" dirty="0"/>
              <a:t>TCP Session Openings and Closings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2438400" y="4191000"/>
            <a:ext cx="44958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Normal TCP Open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(from Chapter 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82946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FCD26D-8800-4287-8439-C96E23F12D6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8.16: </a:t>
            </a:r>
            <a:r>
              <a:rPr lang="en-US" sz="2800" b="0" dirty="0"/>
              <a:t>TCP Session Openings and Closings</a:t>
            </a:r>
            <a:endParaRPr lang="en-US" sz="2800" dirty="0"/>
          </a:p>
        </p:txBody>
      </p:sp>
      <p:pic>
        <p:nvPicPr>
          <p:cNvPr id="186372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524000"/>
            <a:ext cx="8104188" cy="3200400"/>
          </a:xfrm>
        </p:spPr>
      </p:pic>
      <p:sp>
        <p:nvSpPr>
          <p:cNvPr id="8" name="Rounded Rectangle 7"/>
          <p:cNvSpPr/>
          <p:nvPr/>
        </p:nvSpPr>
        <p:spPr>
          <a:xfrm>
            <a:off x="2438400" y="5029200"/>
            <a:ext cx="44958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Normal TCP Close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(also from Chapter 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83970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FBB9AB-833E-4DA3-89DA-6FD56B7B912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8.16: </a:t>
            </a:r>
            <a:r>
              <a:rPr lang="en-US" sz="2800" b="0" dirty="0"/>
              <a:t>TCP Session Openings and Closings</a:t>
            </a:r>
            <a:endParaRPr lang="en-US" sz="2800" dirty="0"/>
          </a:p>
        </p:txBody>
      </p:sp>
      <p:pic>
        <p:nvPicPr>
          <p:cNvPr id="188420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46100" y="2057400"/>
            <a:ext cx="7988300" cy="762000"/>
          </a:xfrm>
        </p:spPr>
      </p:pic>
      <p:sp>
        <p:nvSpPr>
          <p:cNvPr id="8" name="Rounded Rectangle 7"/>
          <p:cNvSpPr/>
          <p:nvPr/>
        </p:nvSpPr>
        <p:spPr>
          <a:xfrm>
            <a:off x="1219200" y="3414713"/>
            <a:ext cx="6781800" cy="1600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Abrupt TCP Close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closes the connection immediately.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Other side does not acknowledge.</a:t>
            </a:r>
          </a:p>
        </p:txBody>
      </p:sp>
      <p:pic>
        <p:nvPicPr>
          <p:cNvPr id="188422" name="Picture 8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7620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4572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B40686-D24A-42A7-B8B0-0F45E63F22A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Content Placeholder 1"/>
          <p:cNvSpPr>
            <a:spLocks noGrp="1"/>
          </p:cNvSpPr>
          <p:nvPr>
            <p:ph idx="1"/>
          </p:nvPr>
        </p:nvSpPr>
        <p:spPr>
          <a:xfrm>
            <a:off x="457200" y="1493838"/>
            <a:ext cx="8229600" cy="4525962"/>
          </a:xfrm>
        </p:spPr>
        <p:txBody>
          <a:bodyPr/>
          <a:lstStyle/>
          <a:p>
            <a:pPr eaLnBrk="1" hangingPunct="1">
              <a:lnSpc>
                <a:spcPct val="114000"/>
              </a:lnSpc>
            </a:pPr>
            <a:r>
              <a:rPr lang="en-US" smtClean="0"/>
              <a:t>In addition to IP, TCP, UDP, and user application protocols, TCP/IP has many supervisory protocols to help manage internets.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20BA44-493D-4AD5-99C3-76B2DD529A2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TCP/IP Supervisory Protocols</a:t>
            </a:r>
            <a:endParaRPr lang="en-US" dirty="0"/>
          </a:p>
        </p:txBody>
      </p:sp>
      <p:pic>
        <p:nvPicPr>
          <p:cNvPr id="192517" name="Picture 2" descr="C:\Users\x\AppData\Local\Microsoft\Windows\Temporary Internet Files\Content.IE5\Y6SQF7MF\MP900442748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3146425"/>
            <a:ext cx="4724400" cy="296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4000"/>
              </a:lnSpc>
            </a:pPr>
            <a:r>
              <a:rPr lang="en-US" smtClean="0"/>
              <a:t>Dynamic routing protocols allow routers to share routing table information. Dynamic routing protocols are the ways routers normally get the information in their routing tables.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C33F6C-B333-4A57-9142-0F95296069B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TCP/IP Supervisory Protocols</a:t>
            </a:r>
            <a:endParaRPr lang="en-US" dirty="0"/>
          </a:p>
        </p:txBody>
      </p:sp>
      <p:pic>
        <p:nvPicPr>
          <p:cNvPr id="194565" name="Picture 5" descr="Router Bi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4497388"/>
            <a:ext cx="9969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66" name="Picture 6" descr="Router Bi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4421188"/>
            <a:ext cx="99695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3660775" y="5334000"/>
            <a:ext cx="2286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568" name="TextBox 9"/>
          <p:cNvSpPr txBox="1">
            <a:spLocks noChangeArrowheads="1"/>
          </p:cNvSpPr>
          <p:nvPr/>
        </p:nvSpPr>
        <p:spPr bwMode="auto">
          <a:xfrm>
            <a:off x="1066800" y="4954588"/>
            <a:ext cx="11096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Router</a:t>
            </a:r>
          </a:p>
        </p:txBody>
      </p:sp>
      <p:sp>
        <p:nvSpPr>
          <p:cNvPr id="194569" name="TextBox 10"/>
          <p:cNvSpPr txBox="1">
            <a:spLocks noChangeArrowheads="1"/>
          </p:cNvSpPr>
          <p:nvPr/>
        </p:nvSpPr>
        <p:spPr bwMode="auto">
          <a:xfrm>
            <a:off x="7424738" y="4878388"/>
            <a:ext cx="11096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Router</a:t>
            </a:r>
          </a:p>
        </p:txBody>
      </p:sp>
      <p:sp>
        <p:nvSpPr>
          <p:cNvPr id="194570" name="TextBox 11"/>
          <p:cNvSpPr txBox="1">
            <a:spLocks noChangeArrowheads="1"/>
          </p:cNvSpPr>
          <p:nvPr/>
        </p:nvSpPr>
        <p:spPr bwMode="auto">
          <a:xfrm>
            <a:off x="3771900" y="4419600"/>
            <a:ext cx="20637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/>
              <a:t>Routing Table</a:t>
            </a:r>
          </a:p>
          <a:p>
            <a:pPr algn="ctr"/>
            <a:r>
              <a:rPr lang="en-US" sz="2400"/>
              <a:t>Information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09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33400" y="1125538"/>
            <a:ext cx="8153400" cy="5157787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09F309-7EF5-4937-BA87-C7681F30DBA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8.17: </a:t>
            </a:r>
            <a:r>
              <a:rPr lang="en-US" b="0" dirty="0"/>
              <a:t>Dynamic Routing Protocols</a:t>
            </a:r>
            <a:endParaRPr lang="en-US" dirty="0"/>
          </a:p>
        </p:txBody>
      </p:sp>
      <p:pic>
        <p:nvPicPr>
          <p:cNvPr id="196613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990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457200" y="4191000"/>
            <a:ext cx="29718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7200" y="4953000"/>
            <a:ext cx="2971800" cy="533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33400" y="1125538"/>
            <a:ext cx="8153400" cy="5157787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842C90-ED0B-455A-A3DD-A96FEDDDDFB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8.17: </a:t>
            </a:r>
            <a:r>
              <a:rPr lang="en-US" b="0" dirty="0"/>
              <a:t>Dynamic Routing Protocols</a:t>
            </a:r>
            <a:endParaRPr lang="en-US" dirty="0"/>
          </a:p>
        </p:txBody>
      </p:sp>
      <p:pic>
        <p:nvPicPr>
          <p:cNvPr id="198661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990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457200" y="2667000"/>
            <a:ext cx="2971800" cy="1447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181600" y="4495800"/>
            <a:ext cx="3657600" cy="838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8305800" cy="5105400"/>
        </p:xfrm>
        <a:graphic>
          <a:graphicData uri="http://schemas.openxmlformats.org/drawingml/2006/table">
            <a:tbl>
              <a:tblPr/>
              <a:tblGrid>
                <a:gridCol w="2409825"/>
                <a:gridCol w="2409825"/>
                <a:gridCol w="3486150"/>
              </a:tblGrid>
              <a:tr h="1028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Dynamic Routing Protocol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Interior or Exterior Routing Protocol?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Remarks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181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RIP (Routing Information Protocol)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Interior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Only for small autonomous systems with low needs for security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EF5"/>
                    </a:solidFill>
                  </a:tcPr>
                </a:tc>
              </a:tr>
              <a:tr h="1295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OSPF (Open Shortest Path First)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Interior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For large autonomous systems that use only TCP/IP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EF5"/>
                    </a:solidFill>
                  </a:tcPr>
                </a:tc>
              </a:tr>
              <a:tr h="160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EIGRP (Enhanced Interior Gateway Routing Protocol)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Interior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E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Proprietary Cisco Systems protocol. Not limited to TCP/IP routing. Also handles IPX/SPX, SNA, and so forth.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EF5"/>
                    </a:solidFill>
                  </a:tcPr>
                </a:tc>
              </a:tr>
            </a:tbl>
          </a:graphicData>
        </a:graphic>
      </p:graphicFrame>
      <p:sp>
        <p:nvSpPr>
          <p:cNvPr id="90135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A4CACF-A4E6-4212-AD42-65C7435C939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8.18: </a:t>
            </a:r>
            <a:r>
              <a:rPr lang="en-US" sz="3200" b="0" dirty="0"/>
              <a:t>Dynamic Routing Protocols</a:t>
            </a:r>
            <a:endParaRPr lang="en-US" sz="3200" dirty="0"/>
          </a:p>
        </p:txBody>
      </p:sp>
      <p:sp>
        <p:nvSpPr>
          <p:cNvPr id="200729" name="Rectangle 1"/>
          <p:cNvSpPr>
            <a:spLocks noChangeArrowheads="1"/>
          </p:cNvSpPr>
          <p:nvPr/>
        </p:nvSpPr>
        <p:spPr bwMode="auto">
          <a:xfrm>
            <a:off x="2346325" y="24034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  <p:pic>
        <p:nvPicPr>
          <p:cNvPr id="200731" name="Picture 9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990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81000" y="1600200"/>
          <a:ext cx="8305801" cy="2743200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2409642"/>
                <a:gridCol w="2409642"/>
                <a:gridCol w="3486517"/>
              </a:tblGrid>
              <a:tr h="122568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Dynamic Routing Protocol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Interior or Exterior Routing Protocol?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Remarks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1751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BGP (Border Gateway Protocol)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</a:pPr>
                      <a:r>
                        <a:rPr lang="en-US" sz="2000">
                          <a:effectLst/>
                        </a:rPr>
                        <a:t>Exterior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</a:pPr>
                      <a:r>
                        <a:rPr lang="en-US" sz="2000" dirty="0">
                          <a:effectLst/>
                        </a:rPr>
                        <a:t>Organization cannot choose what exterior routing protocol it will use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1151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4C8E79-DC1B-459E-89C9-2B1481A3560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>
              <a:cs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5032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8.18: </a:t>
            </a:r>
            <a:r>
              <a:rPr lang="en-US" sz="3200" b="0" dirty="0"/>
              <a:t>Dynamic Routing Protocols</a:t>
            </a:r>
            <a:endParaRPr lang="en-US" sz="3200" dirty="0"/>
          </a:p>
        </p:txBody>
      </p:sp>
      <p:sp>
        <p:nvSpPr>
          <p:cNvPr id="202769" name="Rectangle 1"/>
          <p:cNvSpPr>
            <a:spLocks noChangeArrowheads="1"/>
          </p:cNvSpPr>
          <p:nvPr/>
        </p:nvSpPr>
        <p:spPr bwMode="auto">
          <a:xfrm>
            <a:off x="2346325" y="24034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 Education, Inc. Publishing as Prentice Hall</a:t>
            </a:r>
            <a:endParaRPr lang="en-US">
              <a:latin typeface="Lucida Sans Unicode" pitchFamily="34" charset="0"/>
              <a:cs typeface="Arial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1910</TotalTime>
  <Words>9995</Words>
  <Application>Microsoft Office PowerPoint</Application>
  <PresentationFormat>On-screen Show (4:3)</PresentationFormat>
  <Paragraphs>2186</Paragraphs>
  <Slides>194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203" baseType="lpstr">
      <vt:lpstr>Arial</vt:lpstr>
      <vt:lpstr>Calibri</vt:lpstr>
      <vt:lpstr>Courier New</vt:lpstr>
      <vt:lpstr>Lucida Sans Unicode</vt:lpstr>
      <vt:lpstr>Times New Roman</vt:lpstr>
      <vt:lpstr>Verdana</vt:lpstr>
      <vt:lpstr>Wingdings 2</vt:lpstr>
      <vt:lpstr>Wingdings 3</vt:lpstr>
      <vt:lpstr>Concourse</vt:lpstr>
      <vt:lpstr>Agenda – 10/7</vt:lpstr>
      <vt:lpstr>TCP/ IP Internetworking  I</vt:lpstr>
      <vt:lpstr>Perspective </vt:lpstr>
      <vt:lpstr>PowerPoint Presentation</vt:lpstr>
      <vt:lpstr>Perspective</vt:lpstr>
      <vt:lpstr>8.1: Major TCP/IP Standards </vt:lpstr>
      <vt:lpstr>8.1: Major TCP/IP Standards </vt:lpstr>
      <vt:lpstr>8.1: Major TCP/IP Standards </vt:lpstr>
      <vt:lpstr>8.2: IP, TCP, and UDP </vt:lpstr>
      <vt:lpstr>PowerPoint Presentation</vt:lpstr>
      <vt:lpstr>8.3: Hierarchical IP Address</vt:lpstr>
      <vt:lpstr>8.3: Hierarchical IP Address</vt:lpstr>
      <vt:lpstr>8.4: Border Router, Internal Router, Networks, and Subnets </vt:lpstr>
      <vt:lpstr>8.4: Border Router, Internal Router, Networks, and Subnets </vt:lpstr>
      <vt:lpstr>8.5: IP Network and Subnet Masks </vt:lpstr>
      <vt:lpstr>8.5: IP Network and Subnet Masks </vt:lpstr>
      <vt:lpstr>8.5: IP Network and Subnet Masks </vt:lpstr>
      <vt:lpstr>8.5: IP Network and Subnet Masks </vt:lpstr>
      <vt:lpstr>8.5: IP Network and Subnet Masks </vt:lpstr>
      <vt:lpstr>8.5: IP Network and Subnet Masks </vt:lpstr>
      <vt:lpstr>8.5: IP Network and Subnet Masks </vt:lpstr>
      <vt:lpstr>PowerPoint Presentation</vt:lpstr>
      <vt:lpstr>Router Operation</vt:lpstr>
      <vt:lpstr>8.6: Ethernet Switching versus IP Routing </vt:lpstr>
      <vt:lpstr>8.6: Ethernet Switching versus IP Routing </vt:lpstr>
      <vt:lpstr>8.6: Ethernet Switching versus IP Routing </vt:lpstr>
      <vt:lpstr>8.7: The Routing Process</vt:lpstr>
      <vt:lpstr>8.7: The Routing Process</vt:lpstr>
      <vt:lpstr>8.7: The Routing Process</vt:lpstr>
      <vt:lpstr>Routing Table Columns</vt:lpstr>
      <vt:lpstr>8.8: Routing Table</vt:lpstr>
      <vt:lpstr>8.8: Routing Table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8.7: The Routing Process</vt:lpstr>
      <vt:lpstr>Decision Caching (Cheating)</vt:lpstr>
      <vt:lpstr>Decision Caching (Cheating)</vt:lpstr>
      <vt:lpstr>8.9: Masks that Don’t End at 8-Bit Boundaries</vt:lpstr>
      <vt:lpstr>8.9: Masks that Don’t End at 8-Bit Boundaries</vt:lpstr>
      <vt:lpstr>8.9: Masks that Don’t End at 8-Bit Boundaries</vt:lpstr>
      <vt:lpstr>8.9 Masks that Don’t End at 8-Bit Boundaries</vt:lpstr>
      <vt:lpstr>8.10: Address Resolution Protocol (ARP)</vt:lpstr>
      <vt:lpstr>8.10: Address Resolution Protocol (ARP)</vt:lpstr>
      <vt:lpstr>8.10: Address Resolution Protocol (ARP)</vt:lpstr>
      <vt:lpstr>8.10: Address Resolution Protocol (ARP)</vt:lpstr>
      <vt:lpstr>PowerPoint Presentation</vt:lpstr>
      <vt:lpstr>8.11: IPv4 Packet</vt:lpstr>
      <vt:lpstr>8.11: IPv4 Packet</vt:lpstr>
      <vt:lpstr>8.11: IPv4 Packet</vt:lpstr>
      <vt:lpstr>8.11: IPv4 Packet</vt:lpstr>
      <vt:lpstr>8.11: IPv4 Packet</vt:lpstr>
      <vt:lpstr>8.11:  IPv4 Packet</vt:lpstr>
      <vt:lpstr>Outgrowing IPv4</vt:lpstr>
      <vt:lpstr>Outgrowing IPv4</vt:lpstr>
      <vt:lpstr>Writing IPv6 Addresses</vt:lpstr>
      <vt:lpstr>Writing IPv6 Addresses</vt:lpstr>
      <vt:lpstr>Writing IPv6 Addresses</vt:lpstr>
      <vt:lpstr>Writing IPv6 Addresses</vt:lpstr>
      <vt:lpstr>Writing IPv6 Addresses</vt:lpstr>
      <vt:lpstr>Writing IPv6 Addresses</vt:lpstr>
      <vt:lpstr>Writing IPv6 Addresses (Recap)</vt:lpstr>
      <vt:lpstr>8.12: IPv6 Packet Header</vt:lpstr>
      <vt:lpstr>8.12: IPv6 Packet Header</vt:lpstr>
      <vt:lpstr>8.12: IPv6 Packet Header</vt:lpstr>
      <vt:lpstr>8.12: IPv6 Packet Header</vt:lpstr>
      <vt:lpstr>8.12: Next Headers in IPv6 Packet Headers</vt:lpstr>
      <vt:lpstr>8.13: Next Headers in IPv6 Packet Headers</vt:lpstr>
      <vt:lpstr>8.14: IPv6 Next Header Values</vt:lpstr>
      <vt:lpstr>8.14: IPv6 Next Header Values</vt:lpstr>
      <vt:lpstr>PowerPoint Presentation</vt:lpstr>
      <vt:lpstr>8.15: TCP and UDP</vt:lpstr>
      <vt:lpstr>8.15: TCP and UDP</vt:lpstr>
      <vt:lpstr>8.15: TCP and UDP</vt:lpstr>
      <vt:lpstr>8.16: TCP Session Openings and Closings</vt:lpstr>
      <vt:lpstr>8.16: TCP Session Openings and Closings</vt:lpstr>
      <vt:lpstr>8.16: TCP Session Openings and Closings</vt:lpstr>
      <vt:lpstr>PowerPoint Presentation</vt:lpstr>
      <vt:lpstr>TCP/IP Supervisory Protocols</vt:lpstr>
      <vt:lpstr>TCP/IP Supervisory Protocols</vt:lpstr>
      <vt:lpstr>8.17: Dynamic Routing Protocols</vt:lpstr>
      <vt:lpstr>8.17: Dynamic Routing Protocols</vt:lpstr>
      <vt:lpstr>8.18: Dynamic Routing Protocols</vt:lpstr>
      <vt:lpstr>8.18: Dynamic Routing Protocols</vt:lpstr>
      <vt:lpstr>Routing</vt:lpstr>
      <vt:lpstr>TCP/IP Supervisory Protocols</vt:lpstr>
      <vt:lpstr>8.19: Internet Control Message Protocol (ICMP)</vt:lpstr>
      <vt:lpstr>8.19: Internet Control Message Protocol (ICMP)</vt:lpstr>
      <vt:lpstr>8.19: Internet Control Message Protocol (ICMP)</vt:lpstr>
      <vt:lpstr>TCP/IP Internetworking  II</vt:lpstr>
      <vt:lpstr>Perspective </vt:lpstr>
      <vt:lpstr>Perspective</vt:lpstr>
      <vt:lpstr>PowerPoint Presentation</vt:lpstr>
      <vt:lpstr>9.1: IPv4 Subnetting</vt:lpstr>
      <vt:lpstr>9.1: IPv4 Subnetting</vt:lpstr>
      <vt:lpstr>9.1: IPv4 Subnetting</vt:lpstr>
      <vt:lpstr>9.1: IPv4 Subnetting</vt:lpstr>
      <vt:lpstr>9.1: IPv4 Subnetting</vt:lpstr>
      <vt:lpstr>9.1: IPv4 Subnetting</vt:lpstr>
      <vt:lpstr>PowerPoint Presentation</vt:lpstr>
      <vt:lpstr>9.2: Network Address Translation (NAT)</vt:lpstr>
      <vt:lpstr>9.3: NAT Operation</vt:lpstr>
      <vt:lpstr>9.3: NAT Operation</vt:lpstr>
      <vt:lpstr>9.3: NAT Operation</vt:lpstr>
      <vt:lpstr>9.2: Network Address Translation</vt:lpstr>
      <vt:lpstr>9.2: Network Address Translation</vt:lpstr>
      <vt:lpstr>9.2: NAT</vt:lpstr>
      <vt:lpstr>9.2: NAT</vt:lpstr>
      <vt:lpstr>9.2: NAT</vt:lpstr>
      <vt:lpstr>9.2: NAT</vt:lpstr>
      <vt:lpstr>PowerPoint Presentation</vt:lpstr>
      <vt:lpstr>The Domain Name System (DNS)</vt:lpstr>
      <vt:lpstr>9.4: Domain Name System (DNS) Lookup</vt:lpstr>
      <vt:lpstr>9.4: Domain Name System (DNS) Lookup</vt:lpstr>
      <vt:lpstr>9.4: Domain Name System (DNS) Lookup</vt:lpstr>
      <vt:lpstr>9.4: Domain Name System (DNS) Lookup</vt:lpstr>
      <vt:lpstr>9.5: Domain Name System (DNS) Hierarchy</vt:lpstr>
      <vt:lpstr>9.5: Domain Name System (DNS) Hierarchy</vt:lpstr>
      <vt:lpstr>9.5: Domain Name System (DNS) Hierarchy</vt:lpstr>
      <vt:lpstr>9.5: Domain Name System (DNS) Hierarchy</vt:lpstr>
      <vt:lpstr>9.5: Domain Name System (DNS) Hierarchy</vt:lpstr>
      <vt:lpstr>9.5: Domain Name System (DNS) Hierarchy</vt:lpstr>
      <vt:lpstr>9.5: Domain Name System (DNS) Hierarchy</vt:lpstr>
      <vt:lpstr>The Dynamic Host Configuration Protocol (DHCP)</vt:lpstr>
      <vt:lpstr>9.6: Dynamic Host Configuration Protocol (DHCP) Service</vt:lpstr>
      <vt:lpstr>9.6: Dynamic Host Configuration Protocol (DHCP) Service</vt:lpstr>
      <vt:lpstr>9.6: Dynamic Host Configuration Protocol (DHCP) Service</vt:lpstr>
      <vt:lpstr>9.6: Dynamic Host Configuration Protocol (DHCP) Service</vt:lpstr>
      <vt:lpstr>DNS versus DHCP</vt:lpstr>
      <vt:lpstr>PowerPoint Presentation</vt:lpstr>
      <vt:lpstr>9.7: Simple Network Management Protocol (SNMP)</vt:lpstr>
      <vt:lpstr>9.7: Simple Network Management Protocol (SNMP)</vt:lpstr>
      <vt:lpstr>9.7: Simple Network Management Protocol (SNMP)2</vt:lpstr>
      <vt:lpstr>9.7: Simple Network Management Protocol (SNMP)</vt:lpstr>
      <vt:lpstr>9.7: Simple Network Management Protocol (SNMP)</vt:lpstr>
      <vt:lpstr>9.7: Simple Network Management Protocol (SNMP)</vt:lpstr>
      <vt:lpstr>9.7: Simple Network Management Protocol (SNMP)</vt:lpstr>
      <vt:lpstr>9.8: SNMP Object Model</vt:lpstr>
      <vt:lpstr>9.8: SNMP Object Model</vt:lpstr>
      <vt:lpstr>9.8: SNMP Object Model</vt:lpstr>
      <vt:lpstr>9.8: SNMP Object Model</vt:lpstr>
      <vt:lpstr>9.8: SNMP Object Model</vt:lpstr>
      <vt:lpstr>9.7: SNMP</vt:lpstr>
      <vt:lpstr>9.7: Simple Network Management Protocol (SNMP)</vt:lpstr>
      <vt:lpstr>PowerPoint Presentation</vt:lpstr>
      <vt:lpstr>Multiprotocol Label Switching</vt:lpstr>
      <vt:lpstr>Multiprotocol Label Switching</vt:lpstr>
      <vt:lpstr>9.9: Multiprotocol Label Switching (MPLS)</vt:lpstr>
      <vt:lpstr>9.9: Multiprotocol Label Switching (MPLS)</vt:lpstr>
      <vt:lpstr>9.9: MPLS</vt:lpstr>
      <vt:lpstr>9.9: Multiprotocol Label Switching (MPLS)</vt:lpstr>
      <vt:lpstr>9.9: Multiprotocol Label Switching (MPLS)</vt:lpstr>
      <vt:lpstr>9.9: Multiprotocol Label Switching (MPLS)</vt:lpstr>
      <vt:lpstr>9.9: Multiprotocol Label Switching (MPLS)</vt:lpstr>
      <vt:lpstr>PowerPoint Presentation</vt:lpstr>
      <vt:lpstr>Securing Internet Transmission</vt:lpstr>
      <vt:lpstr>9.10: Virtual Private Network</vt:lpstr>
      <vt:lpstr>IPsec VPNs</vt:lpstr>
      <vt:lpstr>9.10: IPsec VPNs</vt:lpstr>
      <vt:lpstr>9.10: IPsec VPNs</vt:lpstr>
      <vt:lpstr>9.11: IPsec in Transport and Tunnel Modes</vt:lpstr>
      <vt:lpstr>9.11: IPsec Transport and Tunnel Modes</vt:lpstr>
      <vt:lpstr>9.11: IPsec Transport and Tunnel Modes</vt:lpstr>
      <vt:lpstr>9.11: IPsec Transport and Tunnel Modes</vt:lpstr>
      <vt:lpstr>9.11: IPsec Transport and Tunnel Modes</vt:lpstr>
      <vt:lpstr>9.11: IPsec Transport and Tunnel Modes</vt:lpstr>
      <vt:lpstr>9.12: IPsec Security Associations and Policy Servers</vt:lpstr>
      <vt:lpstr>9.12: IPsec Security Associations and Policy Servers</vt:lpstr>
      <vt:lpstr>SSL/TLS VPNs</vt:lpstr>
      <vt:lpstr>9.13: SSL/TLS VPNs (Study Figure)</vt:lpstr>
      <vt:lpstr>9.13: SSL/TLS VPNs (Study Figure)</vt:lpstr>
      <vt:lpstr>9.13: SSL/TLS VPNs (Study Figure)</vt:lpstr>
      <vt:lpstr>9.13: SSL/TLS VPNs (Study Figure)</vt:lpstr>
      <vt:lpstr>9.13: SSL/TLS VPNs (Study Figure)</vt:lpstr>
      <vt:lpstr>PowerPoint Presentation</vt:lpstr>
      <vt:lpstr>IPv6 Management Issues</vt:lpstr>
      <vt:lpstr>Transitioning to IPv6</vt:lpstr>
      <vt:lpstr>Transitioning to IPv6</vt:lpstr>
      <vt:lpstr>Where We are Going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Owner</dc:creator>
  <cp:lastModifiedBy>Jon Soldan</cp:lastModifiedBy>
  <cp:revision>288</cp:revision>
  <cp:lastPrinted>2012-07-07T05:48:58Z</cp:lastPrinted>
  <dcterms:created xsi:type="dcterms:W3CDTF">2010-06-18T00:05:14Z</dcterms:created>
  <dcterms:modified xsi:type="dcterms:W3CDTF">2014-08-25T06:55:49Z</dcterms:modified>
</cp:coreProperties>
</file>